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08" roundtripDataSignature="AMtx7mgb5n0zE8XEN9iITArO6w0K3YGM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2A0461-1391-493E-9742-815E8FB1EC20}">
  <a:tblStyle styleId="{272A0461-1391-493E-9742-815E8FB1EC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E7E8"/>
          </a:solidFill>
        </a:fill>
      </a:tcStyle>
    </a:wholeTbl>
    <a:band1H>
      <a:tcTxStyle/>
      <a:tcStyle>
        <a:fill>
          <a:solidFill>
            <a:srgbClr val="FECBCE"/>
          </a:solidFill>
        </a:fill>
      </a:tcStyle>
    </a:band1H>
    <a:band2H>
      <a:tcTxStyle/>
    </a:band2H>
    <a:band1V>
      <a:tcTxStyle/>
      <a:tcStyle>
        <a:fill>
          <a:solidFill>
            <a:srgbClr val="FECB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8" Type="http://customschemas.google.com/relationships/presentationmetadata" Target="meta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A6-A440-B01C-89F231E9341F}"/>
              </c:ext>
            </c:extLst>
          </c:dPt>
          <c:dPt>
            <c:idx val="1"/>
            <c:invertIfNegative val="0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A6-A440-B01C-89F231E9341F}"/>
              </c:ext>
            </c:extLst>
          </c:dPt>
          <c:dPt>
            <c:idx val="2"/>
            <c:invertIfNegative val="0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A6-A440-B01C-89F231E9341F}"/>
              </c:ext>
            </c:extLst>
          </c:dPt>
          <c:dPt>
            <c:idx val="3"/>
            <c:invertIfNegative val="0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A6-A440-B01C-89F231E9341F}"/>
              </c:ext>
            </c:extLst>
          </c:dPt>
          <c:dPt>
            <c:idx val="4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A6-A440-B01C-89F231E934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A6-A440-B01C-89F231E9341F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FEA78127-0A35-DA48-B810-54414D69C1B6}" type="VALUE">
                      <a:rPr lang="en-US" altLang="ko-KR" smtClean="0"/>
                      <a:pPr algn="l">
                        <a:defRPr sz="1400" b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dirty="0"/>
                      <a:t>%</a:t>
                    </a:r>
                    <a:endParaRPr lang="ko-KR" altLang="en-US" dirty="0"/>
                  </a:p>
                  <a:p>
                    <a:pPr algn="l">
                      <a:defRPr sz="14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6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301389595182733E-2"/>
                      <c:h val="0.14357412123928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A6-A440-B01C-89F231E9341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C764EC86-C78B-0241-8A52-B90DEF5F9825}" type="VALUE">
                      <a:rPr lang="en-US" altLang="ko-KR" smtClean="0"/>
                      <a:pPr algn="l">
                        <a:defRPr sz="1400" b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dirty="0"/>
                      <a:t>%</a:t>
                    </a:r>
                    <a:endParaRPr lang="ko-KR" altLang="en-US" dirty="0"/>
                  </a:p>
                  <a:p>
                    <a:pPr algn="l">
                      <a:defRPr sz="14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6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16341261218619E-2"/>
                      <c:h val="0.226249458704385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A6-A440-B01C-89F231E9341F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125DA16C-2B2D-5249-9F92-6BE18C134AB9}" type="VALUE">
                      <a:rPr lang="en-US" altLang="ko-KR" smtClean="0"/>
                      <a:pPr algn="l">
                        <a:defRPr sz="1400" b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dirty="0"/>
                      <a:t>%</a:t>
                    </a:r>
                    <a:endParaRPr lang="ko-KR" altLang="en-US" dirty="0"/>
                  </a:p>
                  <a:p>
                    <a:pPr algn="l">
                      <a:defRPr sz="14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6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685017828774696E-2"/>
                      <c:h val="0.305617782670884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A6-A440-B01C-89F231E9341F}"/>
                </c:ext>
              </c:extLst>
            </c:dLbl>
            <c:dLbl>
              <c:idx val="3"/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C1FCB360-31DB-D748-9EC4-040135CC3B30}" type="VALUE">
                      <a:rPr lang="en-US" altLang="ko-KR" sz="1400" smtClean="0"/>
                      <a:pPr algn="l">
                        <a:defRPr sz="1400" b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dirty="0"/>
                      <a:t>%</a:t>
                    </a:r>
                  </a:p>
                  <a:p>
                    <a:pPr algn="l">
                      <a:defRPr sz="14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6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01540612631363E-2"/>
                      <c:h val="0.315538823166697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7A6-A440-B01C-89F231E9341F}"/>
                </c:ext>
              </c:extLst>
            </c:dLbl>
            <c:dLbl>
              <c:idx val="4"/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rgbClr val="282828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F5FD7C1B-D4B8-D046-BB15-AD37D88C5B14}" type="VALUE">
                      <a:rPr lang="en-US" altLang="ko-KR" smtClean="0">
                        <a:solidFill>
                          <a:srgbClr val="282828"/>
                        </a:solidFill>
                      </a:rPr>
                      <a:pPr algn="l">
                        <a:defRPr sz="1400" b="1">
                          <a:solidFill>
                            <a:srgbClr val="282828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dirty="0">
                        <a:solidFill>
                          <a:srgbClr val="282828"/>
                        </a:solidFill>
                      </a:rPr>
                      <a:t>%</a:t>
                    </a:r>
                    <a:endParaRPr lang="ko-KR" altLang="en-US" dirty="0">
                      <a:solidFill>
                        <a:srgbClr val="282828"/>
                      </a:solidFill>
                    </a:endParaRPr>
                  </a:p>
                  <a:p>
                    <a:pPr algn="l">
                      <a:defRPr sz="1400" b="1">
                        <a:solidFill>
                          <a:srgbClr val="282828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600" dirty="0">
                        <a:solidFill>
                          <a:srgbClr val="282828"/>
                        </a:solidFill>
                      </a:rPr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282828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269845553231713E-2"/>
                      <c:h val="0.484196511595509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7A6-A440-B01C-89F231E9341F}"/>
                </c:ext>
              </c:extLst>
            </c:dLbl>
            <c:dLbl>
              <c:idx val="5"/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FF77C967-C79D-1E45-AD57-6F1B9BCE9BA4}" type="VALUE">
                      <a:rPr lang="en-US" altLang="ko-KR" smtClean="0"/>
                      <a:pPr algn="l">
                        <a:defRPr sz="1400" b="1">
                          <a:solidFill>
                            <a:schemeClr val="bg1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dirty="0"/>
                      <a:t>%</a:t>
                    </a:r>
                    <a:endParaRPr lang="ko-KR" altLang="en-US" dirty="0"/>
                  </a:p>
                  <a:p>
                    <a:pPr algn="l">
                      <a:defRPr sz="1400" b="1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6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bg1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268906261575646E-2"/>
                      <c:h val="0.570178862559217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7A6-A440-B01C-89F231E9341F}"/>
                </c:ext>
              </c:extLst>
            </c:dLbl>
            <c:dLbl>
              <c:idx val="6"/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0DBDCC6F-C080-EF42-8C16-DE0E46E7D128}" type="VALUE">
                      <a:rPr lang="en-US" altLang="ko-KR" smtClean="0"/>
                      <a:pPr algn="l">
                        <a:defRPr sz="1400" b="1">
                          <a:solidFill>
                            <a:schemeClr val="bg1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dirty="0"/>
                      <a:t>%</a:t>
                    </a:r>
                    <a:endParaRPr lang="ko-KR" altLang="en-US" dirty="0"/>
                  </a:p>
                  <a:p>
                    <a:pPr algn="l">
                      <a:defRPr sz="1400" b="1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6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bg1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269845553231713E-2"/>
                      <c:h val="0.662775240520133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7A6-A440-B01C-89F231E93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no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defRPr>
                </a:pPr>
                <a:endParaRPr lang="ko-Kore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A6-A440-B01C-89F231E934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1E1E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A6-A440-B01C-89F231E9341F}"/>
              </c:ext>
            </c:extLst>
          </c:dPt>
          <c:dPt>
            <c:idx val="1"/>
            <c:invertIfNegative val="0"/>
            <c:bubble3D val="0"/>
            <c:spPr>
              <a:solidFill>
                <a:srgbClr val="1E1E1E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A6-A440-B01C-89F231E9341F}"/>
              </c:ext>
            </c:extLst>
          </c:dPt>
          <c:dPt>
            <c:idx val="2"/>
            <c:invertIfNegative val="0"/>
            <c:bubble3D val="0"/>
            <c:spPr>
              <a:solidFill>
                <a:srgbClr val="1E1E1E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7A6-A440-B01C-89F231E9341F}"/>
              </c:ext>
            </c:extLst>
          </c:dPt>
          <c:dPt>
            <c:idx val="3"/>
            <c:invertIfNegative val="0"/>
            <c:bubble3D val="0"/>
            <c:spPr>
              <a:solidFill>
                <a:srgbClr val="1E1E1E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7A6-A440-B01C-89F231E9341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alpha val="16047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A6-A440-B01C-89F231E934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alpha val="24662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7A6-A440-B01C-89F231E934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alpha val="22903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7A6-A440-B01C-89F231E9341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80</c:v>
                </c:pt>
                <c:pt idx="1">
                  <c:v>70</c:v>
                </c:pt>
                <c:pt idx="2">
                  <c:v>60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7A6-A440-B01C-89F231E93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750228783"/>
        <c:axId val="272841823"/>
      </c:barChart>
      <c:catAx>
        <c:axId val="75022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2841823"/>
        <c:crosses val="autoZero"/>
        <c:auto val="1"/>
        <c:lblAlgn val="ctr"/>
        <c:lblOffset val="100"/>
        <c:noMultiLvlLbl val="0"/>
      </c:catAx>
      <c:valAx>
        <c:axId val="27284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alpha val="16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noFill/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75022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3488282626044"/>
          <c:y val="5.6317161073615611E-2"/>
          <c:w val="0.81899221004446665"/>
          <c:h val="0.840809846844395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7-0B4A-BE98-4E47EAFE675A}"/>
              </c:ext>
            </c:extLst>
          </c:dPt>
          <c:dPt>
            <c:idx val="1"/>
            <c:invertIfNegative val="0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7-0B4A-BE98-4E47EAFE675A}"/>
              </c:ext>
            </c:extLst>
          </c:dPt>
          <c:dPt>
            <c:idx val="2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7-0B4A-BE98-4E47EAFE67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7-0B4A-BE98-4E47EAFE675A}"/>
              </c:ext>
            </c:extLst>
          </c:dPt>
          <c:dLbls>
            <c:dLbl>
              <c:idx val="0"/>
              <c:tx>
                <c:rich>
                  <a:bodyPr rot="0" spcFirstLastPara="1" vertOverflow="ellipsis" horzOverflow="clip" vert="horz" wrap="square" lIns="38100" tIns="19050" rIns="108000" bIns="19050" anchor="ctr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rgbClr val="9D9D9D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51E3DEF8-0B59-3B43-8E17-5AE0A1D23510}" type="VALUE">
                      <a:rPr lang="en-US" altLang="ko-KR" sz="1400" smtClean="0">
                        <a:solidFill>
                          <a:srgbClr val="9D9D9D"/>
                        </a:solidFill>
                      </a:rPr>
                      <a:pPr algn="r">
                        <a:defRPr sz="1400" b="1">
                          <a:solidFill>
                            <a:srgbClr val="9D9D9D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400" dirty="0">
                        <a:solidFill>
                          <a:srgbClr val="9D9D9D"/>
                        </a:solidFill>
                      </a:rPr>
                      <a:t>%</a:t>
                    </a:r>
                  </a:p>
                  <a:p>
                    <a:pPr algn="r">
                      <a:defRPr sz="1400" b="1">
                        <a:solidFill>
                          <a:srgbClr val="9D9D9D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700" dirty="0">
                        <a:solidFill>
                          <a:srgbClr val="9D9D9D"/>
                        </a:solidFill>
                      </a:rPr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108000" bIns="19050" anchor="ctr" anchorCtr="0">
                  <a:no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rgbClr val="9D9D9D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317009084478056"/>
                      <c:h val="0.134389898305185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27-0B4A-BE98-4E47EAFE675A}"/>
                </c:ext>
              </c:extLst>
            </c:dLbl>
            <c:dLbl>
              <c:idx val="1"/>
              <c:tx>
                <c:rich>
                  <a:bodyPr rot="0" spcFirstLastPara="1" vertOverflow="ellipsis" horzOverflow="clip" vert="horz" wrap="square" lIns="38100" tIns="19050" rIns="108000" bIns="19050" anchor="ctr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rgbClr val="9D9D9D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2F2D2B32-6FEB-2344-91BA-246086C190FD}" type="VALUE">
                      <a:rPr lang="en-US" altLang="ko-KR" sz="1400" smtClean="0">
                        <a:solidFill>
                          <a:srgbClr val="9D9D9D"/>
                        </a:solidFill>
                      </a:rPr>
                      <a:pPr algn="r">
                        <a:defRPr sz="1400" b="1">
                          <a:solidFill>
                            <a:srgbClr val="9D9D9D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400" dirty="0">
                        <a:solidFill>
                          <a:srgbClr val="9D9D9D"/>
                        </a:solidFill>
                      </a:rPr>
                      <a:t>%</a:t>
                    </a:r>
                  </a:p>
                  <a:p>
                    <a:pPr algn="r">
                      <a:defRPr sz="1400" b="1">
                        <a:solidFill>
                          <a:srgbClr val="9D9D9D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700" dirty="0">
                        <a:solidFill>
                          <a:srgbClr val="9D9D9D"/>
                        </a:solidFill>
                      </a:rPr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108000" bIns="19050" anchor="ctr" anchorCtr="0">
                  <a:no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rgbClr val="9D9D9D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16809484028642"/>
                      <c:h val="0.124908734466195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27-0B4A-BE98-4E47EAFE675A}"/>
                </c:ext>
              </c:extLst>
            </c:dLbl>
            <c:dLbl>
              <c:idx val="2"/>
              <c:tx>
                <c:rich>
                  <a:bodyPr rot="0" spcFirstLastPara="1" vertOverflow="ellipsis" horzOverflow="clip" vert="horz" wrap="square" lIns="38100" tIns="19050" rIns="108000" bIns="19050" anchor="ctr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rgbClr val="282828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357A294E-68EE-2541-B866-2504D05DB3BD}" type="VALUE">
                      <a:rPr lang="en-US" altLang="ko-KR" smtClean="0">
                        <a:solidFill>
                          <a:srgbClr val="282828"/>
                        </a:solidFill>
                      </a:rPr>
                      <a:pPr algn="r">
                        <a:defRPr sz="1400" b="1">
                          <a:solidFill>
                            <a:srgbClr val="282828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dirty="0">
                        <a:solidFill>
                          <a:srgbClr val="282828"/>
                        </a:solidFill>
                      </a:rPr>
                      <a:t>%</a:t>
                    </a:r>
                  </a:p>
                  <a:p>
                    <a:pPr algn="r">
                      <a:defRPr sz="1400" b="1">
                        <a:solidFill>
                          <a:srgbClr val="282828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900" dirty="0">
                        <a:solidFill>
                          <a:srgbClr val="282828"/>
                        </a:solidFill>
                      </a:rPr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108000" bIns="19050" anchor="ctr" anchorCtr="0">
                  <a:no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rgbClr val="282828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797081735125166"/>
                      <c:h val="0.121748346519865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27-0B4A-BE98-4E47EAFE675A}"/>
                </c:ext>
              </c:extLst>
            </c:dLbl>
            <c:dLbl>
              <c:idx val="3"/>
              <c:tx>
                <c:rich>
                  <a:bodyPr rot="0" spcFirstLastPara="1" vertOverflow="ellipsis" horzOverflow="clip" vert="horz" wrap="square" lIns="38100" tIns="19050" rIns="108000" bIns="19050" anchor="ctr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F2700E1F-D74C-9442-8320-C6AFA8157D8F}" type="VALUE">
                      <a:rPr lang="en-US" altLang="ko-KR" smtClean="0"/>
                      <a:pPr algn="r">
                        <a:defRPr sz="1400" b="1">
                          <a:solidFill>
                            <a:schemeClr val="bg1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dirty="0"/>
                      <a:t>%</a:t>
                    </a:r>
                  </a:p>
                  <a:p>
                    <a:pPr algn="r">
                      <a:defRPr sz="1400" b="1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9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108000" bIns="19050" anchor="ctr" anchorCtr="0">
                  <a:no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838143198285981"/>
                      <c:h val="0.140710674197846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27-0B4A-BE98-4E47EAFE675A}"/>
                </c:ext>
              </c:extLst>
            </c:dLbl>
            <c:dLbl>
              <c:idx val="4"/>
              <c:tx>
                <c:rich>
                  <a:bodyPr rot="0" spcFirstLastPara="1" vertOverflow="ellipsis" horzOverflow="clip" vert="horz" wrap="square" lIns="38100" tIns="19050" rIns="108000" bIns="19050" anchor="ctr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fld id="{B0593E52-5CBD-CE4A-B12C-93AFE7A321EF}" type="VALUE">
                      <a:rPr lang="en-US" altLang="ko-KR" smtClean="0"/>
                      <a:pPr algn="r">
                        <a:defRPr sz="1400" b="1">
                          <a:solidFill>
                            <a:schemeClr val="bg1"/>
                          </a:solidFill>
                          <a:latin typeface="Pretendard" panose="02000503000000020004" pitchFamily="2" charset="-127"/>
                          <a:ea typeface="Pretendard" panose="02000503000000020004" pitchFamily="2" charset="-127"/>
                          <a:cs typeface="Pretendard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dirty="0"/>
                      <a:t>%</a:t>
                    </a:r>
                  </a:p>
                  <a:p>
                    <a:pPr algn="r">
                      <a:defRPr sz="1400" b="1">
                        <a:solidFill>
                          <a:schemeClr val="bg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defRPr>
                    </a:pPr>
                    <a:r>
                      <a:rPr lang="ko-KR" altLang="en-US" sz="900" dirty="0"/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108000" bIns="19050" anchor="ctr" anchorCtr="0">
                  <a:no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Pretendard" panose="02000503000000020004" pitchFamily="2" charset="-127"/>
                      <a:ea typeface="Pretendard" panose="02000503000000020004" pitchFamily="2" charset="-127"/>
                      <a:cs typeface="Pretendard" panose="02000503000000020004" pitchFamily="2" charset="-127"/>
                    </a:defRPr>
                  </a:pPr>
                  <a:endParaRPr lang="ko-Kore-K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210439649013727"/>
                      <c:h val="0.140710674197846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527-0B4A-BE98-4E47EAFE6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108000" bIns="19050" anchor="ctr" anchorCtr="0">
                <a:spAutoFit/>
              </a:bodyPr>
              <a:lstStyle/>
              <a:p>
                <a:pPr algn="r">
                  <a:defRPr sz="1400" b="1" i="0" u="none" strike="noStrike" kern="1200" baseline="0">
                    <a:solidFill>
                      <a:schemeClr val="bg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defRPr>
                </a:pPr>
                <a:endParaRPr lang="ko-Kore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27-0B4A-BE98-4E47EAFE6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1E1E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27-0B4A-BE98-4E47EAFE675A}"/>
              </c:ext>
            </c:extLst>
          </c:dPt>
          <c:dPt>
            <c:idx val="1"/>
            <c:invertIfNegative val="0"/>
            <c:bubble3D val="0"/>
            <c:spPr>
              <a:solidFill>
                <a:srgbClr val="1E1E1E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527-0B4A-BE98-4E47EAFE675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527-0B4A-BE98-4E47EAFE67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527-0B4A-BE98-4E47EAFE675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2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527-0B4A-BE98-4E47EAFE675A}"/>
              </c:ext>
            </c:extLst>
          </c:dPt>
          <c:cat>
            <c:strRef>
              <c:f>Sheet1!$A$2:$A$6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527-0B4A-BE98-4E47EAFE6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405969567"/>
        <c:axId val="213158624"/>
      </c:barChart>
      <c:catAx>
        <c:axId val="1405969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13158624"/>
        <c:crosses val="autoZero"/>
        <c:auto val="1"/>
        <c:lblAlgn val="ctr"/>
        <c:lblOffset val="100"/>
        <c:noMultiLvlLbl val="0"/>
      </c:catAx>
      <c:valAx>
        <c:axId val="21315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5">
                  <a:alpha val="16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4059695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20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9E-E846-AB50-4B93A664AE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8"/>
              <c:spPr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F9E-E846-AB50-4B93A664AE9D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158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9E-E846-AB50-4B93A664AE9D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70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9E-E846-AB50-4B93A664AE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</c:v>
                </c:pt>
                <c:pt idx="1">
                  <c:v>50</c:v>
                </c:pt>
                <c:pt idx="2">
                  <c:v>58</c:v>
                </c:pt>
                <c:pt idx="3">
                  <c:v>57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9E-E846-AB50-4B93A664A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96543"/>
        <c:axId val="80980895"/>
      </c:lineChart>
      <c:catAx>
        <c:axId val="81096543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defRPr>
            </a:pPr>
            <a:endParaRPr lang="ko-Kore-KR"/>
          </a:p>
        </c:txPr>
        <c:crossAx val="80980895"/>
        <c:crosses val="autoZero"/>
        <c:auto val="1"/>
        <c:lblAlgn val="ctr"/>
        <c:lblOffset val="100"/>
        <c:noMultiLvlLbl val="0"/>
      </c:catAx>
      <c:valAx>
        <c:axId val="8098089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5B5B5B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defRPr>
            </a:pPr>
            <a:endParaRPr lang="ko-Kore-KR"/>
          </a:p>
        </c:txPr>
        <c:crossAx val="81096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ts val="2680"/>
              </a:lnSpc>
              <a:defRPr sz="2000" b="1" i="0" u="none" strike="noStrike" kern="1200" spc="0" baseline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pPr>
            <a:r>
              <a:rPr lang="ko-KR" altLang="en-US" sz="2000" b="1" i="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도표 주제를</a:t>
            </a:r>
            <a:endParaRPr lang="en-US" altLang="ko-KR" sz="2000" b="1" i="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2680"/>
              </a:lnSpc>
              <a:defRPr sz="2000" b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pPr>
            <a:r>
              <a:rPr lang="ko-KR" altLang="en-US" sz="2000" b="1" i="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입력하세요</a:t>
            </a:r>
          </a:p>
        </c:rich>
      </c:tx>
      <c:layout>
        <c:manualLayout>
          <c:xMode val="edge"/>
          <c:yMode val="edge"/>
          <c:x val="0.38659615931702906"/>
          <c:y val="0.4128436070398843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2680"/>
            </a:lnSpc>
            <a:defRPr sz="2000" b="1" i="0" u="none" strike="noStrike" kern="1200" spc="0" baseline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defRPr>
          </a:pPr>
          <a:endParaRPr lang="ko-Kore-K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30-3E42-9122-AED6CEF9EC6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30-3E42-9122-AED6CEF9EC6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30-3E42-9122-AED6CEF9EC60}"/>
              </c:ext>
            </c:extLst>
          </c:dPt>
          <c:dPt>
            <c:idx val="3"/>
            <c:bubble3D val="0"/>
            <c:spPr>
              <a:solidFill>
                <a:srgbClr val="5B5B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30-3E42-9122-AED6CEF9EC60}"/>
              </c:ext>
            </c:extLst>
          </c:dPt>
          <c:dPt>
            <c:idx val="4"/>
            <c:bubble3D val="0"/>
            <c:spPr>
              <a:solidFill>
                <a:srgbClr val="5B5B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30-3E42-9122-AED6CEF9EC60}"/>
              </c:ext>
            </c:extLst>
          </c:dPt>
          <c:dPt>
            <c:idx val="5"/>
            <c:bubble3D val="0"/>
            <c:spPr>
              <a:solidFill>
                <a:srgbClr val="5B5B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30-3E42-9122-AED6CEF9EC60}"/>
              </c:ext>
            </c:extLst>
          </c:dPt>
          <c:dLbls>
            <c:dLbl>
              <c:idx val="0"/>
              <c:layout>
                <c:manualLayout>
                  <c:x val="0.19009472504355895"/>
                  <c:y val="-1.04960239077937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accent1"/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fld id="{87B92C50-C2B6-4E4F-9FAB-BA6017614A6D}" type="VALUE">
                      <a:rPr lang="en-US" altLang="ko-KR" sz="1400" b="1" i="0" smtClean="0">
                        <a:solidFill>
                          <a:schemeClr val="accent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rPr>
                      <a:pPr algn="l">
                        <a:defRPr sz="1400">
                          <a:solidFill>
                            <a:schemeClr val="accent1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400" b="1" i="0" dirty="0">
                        <a:solidFill>
                          <a:schemeClr val="accent1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rPr>
                      <a:t>%</a:t>
                    </a:r>
                  </a:p>
                  <a:p>
                    <a:pPr algn="l">
                      <a:defRPr sz="1400">
                        <a:solidFill>
                          <a:schemeClr val="accent1"/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r>
                      <a:rPr lang="ko-KR" altLang="en-US" sz="800" dirty="0">
                        <a:solidFill>
                          <a:schemeClr val="bg1"/>
                        </a:solidFill>
                      </a:rPr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/>
                      </a:solidFill>
                      <a:latin typeface="Pretendard Medium" panose="02000503000000020004" pitchFamily="2" charset="-127"/>
                      <a:ea typeface="Pretendard Medium" panose="02000503000000020004" pitchFamily="2" charset="-127"/>
                      <a:cs typeface="Pretendard Medium" panose="02000503000000020004" pitchFamily="2" charset="-127"/>
                    </a:defRPr>
                  </a:pPr>
                  <a:endParaRPr lang="ko-Kore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41277341785005"/>
                      <c:h val="0.155376140581705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30-3E42-9122-AED6CEF9EC60}"/>
                </c:ext>
              </c:extLst>
            </c:dLbl>
            <c:dLbl>
              <c:idx val="1"/>
              <c:layout>
                <c:manualLayout>
                  <c:x val="0.17143512013130782"/>
                  <c:y val="0.10321090175997094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fld id="{7902212A-8C76-4D43-B92D-9C550EC62AC6}" type="VALUE">
                      <a:rPr lang="en-US" altLang="ko-KR" sz="1200" b="1" i="0" smtClean="0">
                        <a:solidFill>
                          <a:schemeClr val="accent3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rPr>
                      <a:pPr algn="l">
                        <a:defRPr sz="1050">
                          <a:solidFill>
                            <a:schemeClr val="bg1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sz="1200" b="1" i="0" dirty="0">
                        <a:solidFill>
                          <a:schemeClr val="accent3"/>
                        </a:solidFill>
                        <a:latin typeface="Pretendard" panose="02000503000000020004" pitchFamily="2" charset="-127"/>
                        <a:ea typeface="Pretendard" panose="02000503000000020004" pitchFamily="2" charset="-127"/>
                        <a:cs typeface="Pretendard" panose="02000503000000020004" pitchFamily="2" charset="-127"/>
                      </a:rPr>
                      <a:t>%</a:t>
                    </a:r>
                  </a:p>
                  <a:p>
                    <a:pPr algn="l">
                      <a:defRPr sz="1050">
                        <a:solidFill>
                          <a:schemeClr val="bg1"/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r>
                      <a:rPr lang="ko-KR" altLang="en-US" sz="800" dirty="0">
                        <a:solidFill>
                          <a:schemeClr val="bg1"/>
                        </a:solidFill>
                      </a:rPr>
                      <a:t>내용을 입력하세요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050" b="0" i="0" u="none" strike="noStrike" kern="1200" baseline="0">
                      <a:solidFill>
                        <a:schemeClr val="bg1"/>
                      </a:solidFill>
                      <a:latin typeface="Pretendard Medium" panose="02000503000000020004" pitchFamily="2" charset="-127"/>
                      <a:ea typeface="Pretendard Medium" panose="02000503000000020004" pitchFamily="2" charset="-127"/>
                      <a:cs typeface="Pretendard Medium" panose="02000503000000020004" pitchFamily="2" charset="-127"/>
                    </a:defRPr>
                  </a:pPr>
                  <a:endParaRPr lang="ko-Kore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0605022996678"/>
                      <c:h val="0.126179838487955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0-3E42-9122-AED6CEF9EC60}"/>
                </c:ext>
              </c:extLst>
            </c:dLbl>
            <c:dLbl>
              <c:idx val="2"/>
              <c:layout>
                <c:manualLayout>
                  <c:x val="-0.11429008008753852"/>
                  <c:y val="4.19840956311745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fld id="{E9640404-8C29-2B4F-8364-878DE64A813A}" type="VALUE">
                      <a:rPr lang="en-US" altLang="ko-Kore-KR" smtClean="0">
                        <a:solidFill>
                          <a:schemeClr val="bg1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Pretendard Medium" panose="02000503000000020004" pitchFamily="2" charset="-127"/>
                      <a:ea typeface="Pretendard Medium" panose="02000503000000020004" pitchFamily="2" charset="-127"/>
                      <a:cs typeface="Pretendard Medium" panose="02000503000000020004" pitchFamily="2" charset="-127"/>
                    </a:defRPr>
                  </a:pPr>
                  <a:endParaRPr lang="ko-Kore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30-3E42-9122-AED6CEF9EC6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fld id="{728BA8D9-2908-3843-A819-5846EB63A448}" type="VALUE">
                      <a:rPr lang="en-US" altLang="ko-Kore-KR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050">
                          <a:solidFill>
                            <a:schemeClr val="bg1">
                              <a:lumMod val="75000"/>
                            </a:schemeClr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Pretendard Medium" panose="02000503000000020004" pitchFamily="2" charset="-127"/>
                      <a:ea typeface="Pretendard Medium" panose="02000503000000020004" pitchFamily="2" charset="-127"/>
                      <a:cs typeface="Pretendard Medium" panose="02000503000000020004" pitchFamily="2" charset="-127"/>
                    </a:defRPr>
                  </a:pPr>
                  <a:endParaRPr lang="ko-Kore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0-3E42-9122-AED6CEF9EC60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fld id="{DE76072C-F57D-1C4D-A608-C080E2F9E2C7}" type="VALUE">
                      <a:rPr lang="en-US" altLang="ko-Kore-KR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050">
                          <a:solidFill>
                            <a:schemeClr val="bg1">
                              <a:lumMod val="75000"/>
                            </a:schemeClr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Pretendard Medium" panose="02000503000000020004" pitchFamily="2" charset="-127"/>
                      <a:ea typeface="Pretendard Medium" panose="02000503000000020004" pitchFamily="2" charset="-127"/>
                      <a:cs typeface="Pretendard Medium" panose="02000503000000020004" pitchFamily="2" charset="-127"/>
                    </a:defRPr>
                  </a:pPr>
                  <a:endParaRPr lang="ko-Kore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430-3E42-9122-AED6CEF9EC60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Pretendard Medium" panose="02000503000000020004" pitchFamily="2" charset="-127"/>
                        <a:ea typeface="Pretendard Medium" panose="02000503000000020004" pitchFamily="2" charset="-127"/>
                        <a:cs typeface="Pretendard Medium" panose="02000503000000020004" pitchFamily="2" charset="-127"/>
                      </a:defRPr>
                    </a:pPr>
                    <a:fld id="{71520581-AEC7-9A4C-B674-51408E76BF20}" type="VALUE">
                      <a:rPr lang="en-US" altLang="ko-Kore-KR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050">
                          <a:solidFill>
                            <a:schemeClr val="bg1">
                              <a:lumMod val="75000"/>
                            </a:schemeClr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</a:defRPr>
                      </a:pPr>
                      <a:t>[값]</a:t>
                    </a:fld>
                    <a:r>
                      <a:rPr lang="en-US" altLang="ko-KR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Pretendard Medium" panose="02000503000000020004" pitchFamily="2" charset="-127"/>
                      <a:ea typeface="Pretendard Medium" panose="02000503000000020004" pitchFamily="2" charset="-127"/>
                      <a:cs typeface="Pretendard Medium" panose="02000503000000020004" pitchFamily="2" charset="-127"/>
                    </a:defRPr>
                  </a:pPr>
                  <a:endParaRPr lang="ko-Kore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430-3E42-9122-AED6CEF9E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etendard Medium" panose="02000503000000020004" pitchFamily="2" charset="-127"/>
                    <a:ea typeface="Pretendard Medium" panose="02000503000000020004" pitchFamily="2" charset="-127"/>
                    <a:cs typeface="Pretendard Medium" panose="02000503000000020004" pitchFamily="2" charset="-127"/>
                  </a:defRPr>
                </a:pPr>
                <a:endParaRPr lang="ko-Kore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75000"/>
                    </a:schemeClr>
                  </a:solidFill>
                  <a:round/>
                  <a:headEnd type="oval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20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30-3E42-9122-AED6CEF9EC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ko-K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5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7" name="Google Shape;3877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6" name="Google Shape;23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6" name="Google Shape;23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0" name="Google Shape;247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6" name="Google Shape;247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2" name="Google Shape;24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0" name="Google Shape;249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9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1" name="Google Shape;25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0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2" name="Google Shape;253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3" name="Google Shape;254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1" name="Google Shape;257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8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0" name="Google Shape;259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8" name="Google Shape;260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4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6" name="Google Shape;262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9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1" name="Google Shape;266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2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4" name="Google Shape;269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4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6" name="Google Shape;271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8" name="Google Shape;273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5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7" name="Google Shape;276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5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7" name="Google Shape;278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2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4" name="Google Shape;282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5" name="Google Shape;282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6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8" name="Google Shape;284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2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4" name="Google Shape;288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6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8" name="Google Shape;291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9" name="Google Shape;295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2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4" name="Google Shape;297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2" name="Google Shape;299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3" name="Google Shape;299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2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4" name="Google Shape;301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3" name="Google Shape;304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5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7" name="Google Shape;306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0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2" name="Google Shape;308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1" name="Google Shape;310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Google Shape;311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3" name="Google Shape;311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5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7" name="Google Shape;312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8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0" name="Google Shape;314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2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4" name="Google Shape;315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2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4" name="Google Shape;316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3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5" name="Google Shape;318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5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7" name="Google Shape;3197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7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9" name="Google Shape;320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4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6" name="Google Shape;321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3" name="Google Shape;3223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8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0" name="Google Shape;323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5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7" name="Google Shape;3237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2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4" name="Google Shape;3244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4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6" name="Google Shape;3256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9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1" name="Google Shape;3271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4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Google Shape;3285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6" name="Google Shape;3286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3" name="Google Shape;3303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2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4" name="Google Shape;3314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2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4" name="Google Shape;3324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5" name="Google Shape;3325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3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5" name="Google Shape;3335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2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4" name="Google Shape;3354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1" name="Shape 3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Google Shape;3382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3" name="Google Shape;3383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5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Google Shape;3396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7" name="Google Shape;3397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0" name="Google Shape;3410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2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4" name="Google Shape;3454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0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2" name="Google Shape;3462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8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0" name="Google Shape;3470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5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7" name="Google Shape;3477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3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5" name="Google Shape;3485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2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4" name="Google Shape;3504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2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4" name="Google Shape;3554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3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5" name="Google Shape;3565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0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1" name="Google Shape;3581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2" name="Google Shape;3582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9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1" name="Google Shape;3591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8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7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9" name="Google Shape;3609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8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0" name="Google Shape;3620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7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9" name="Google Shape;3629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6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" name="Google Shape;3637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8" name="Google Shape;3638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0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2" name="Google Shape;3652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6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8" name="Google Shape;3668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" name="Google Shape;3682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3" name="Google Shape;3683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2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4" name="Google Shape;3694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9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1" name="Google Shape;3711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2" name="Google Shape;23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6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8" name="Google Shape;3728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8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0" name="Google Shape;3750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3" name="Google Shape;3763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4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" name="Google Shape;3785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6" name="Google Shape;3786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3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5" name="Google Shape;3815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9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Google Shape;3830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1" name="Google Shape;3831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7" name="Google Shape;3837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2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4" name="Google Shape;3844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Google Shape;3852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3" name="Google Shape;3853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2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4" name="Google Shape;3864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01 표지">
  <p:cSld name="01_01 표지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2"/>
          <p:cNvSpPr txBox="1"/>
          <p:nvPr>
            <p:ph idx="1" type="body"/>
          </p:nvPr>
        </p:nvSpPr>
        <p:spPr>
          <a:xfrm>
            <a:off x="446810" y="2089738"/>
            <a:ext cx="5667458" cy="2318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1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2" name="Google Shape;32;p102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33" name="Google Shape;33;p102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02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02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02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02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02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02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02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02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02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102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44" name="Google Shape;44;p102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02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02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" name="Google Shape;4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0850" y="0"/>
            <a:ext cx="631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_02_가이드 내지2">
  <p:cSld name="00_02_가이드 내지2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04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561" name="Google Shape;561;p204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04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04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04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04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04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04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04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04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04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204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572" name="Google Shape;572;p204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04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04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5" name="Google Shape;575;p204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204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02_이미지">
  <p:cSld name="18_02_이미지"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19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3" name="Google Shape;1963;p198"/>
          <p:cNvSpPr/>
          <p:nvPr>
            <p:ph idx="2" type="pic"/>
          </p:nvPr>
        </p:nvSpPr>
        <p:spPr>
          <a:xfrm>
            <a:off x="522925" y="981074"/>
            <a:ext cx="4882429" cy="4903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64" name="Google Shape;1964;p198"/>
          <p:cNvSpPr/>
          <p:nvPr>
            <p:ph idx="3" type="pic"/>
          </p:nvPr>
        </p:nvSpPr>
        <p:spPr>
          <a:xfrm>
            <a:off x="5660713" y="981074"/>
            <a:ext cx="4882429" cy="4903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03_이미지">
  <p:cSld name="18_03_이미지"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19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7" name="Google Shape;1967;p199"/>
          <p:cNvSpPr/>
          <p:nvPr>
            <p:ph idx="2" type="pic"/>
          </p:nvPr>
        </p:nvSpPr>
        <p:spPr>
          <a:xfrm>
            <a:off x="522925" y="981075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68" name="Google Shape;1968;p199"/>
          <p:cNvSpPr/>
          <p:nvPr>
            <p:ph idx="3" type="pic"/>
          </p:nvPr>
        </p:nvSpPr>
        <p:spPr>
          <a:xfrm>
            <a:off x="5660713" y="981075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69" name="Google Shape;1969;p199"/>
          <p:cNvSpPr/>
          <p:nvPr>
            <p:ph idx="4" type="pic"/>
          </p:nvPr>
        </p:nvSpPr>
        <p:spPr>
          <a:xfrm>
            <a:off x="522925" y="3552940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70" name="Google Shape;1970;p199"/>
          <p:cNvSpPr/>
          <p:nvPr>
            <p:ph idx="5" type="pic"/>
          </p:nvPr>
        </p:nvSpPr>
        <p:spPr>
          <a:xfrm>
            <a:off x="5660713" y="3552940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04_이미지">
  <p:cSld name="18_04_이미지"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20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3" name="Google Shape;1973;p200"/>
          <p:cNvSpPr/>
          <p:nvPr>
            <p:ph idx="2" type="pic"/>
          </p:nvPr>
        </p:nvSpPr>
        <p:spPr>
          <a:xfrm>
            <a:off x="3934610" y="981075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74" name="Google Shape;1974;p200"/>
          <p:cNvSpPr/>
          <p:nvPr>
            <p:ph idx="3" type="pic"/>
          </p:nvPr>
        </p:nvSpPr>
        <p:spPr>
          <a:xfrm>
            <a:off x="522925" y="981075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75" name="Google Shape;1975;p200"/>
          <p:cNvSpPr/>
          <p:nvPr>
            <p:ph idx="4" type="pic"/>
          </p:nvPr>
        </p:nvSpPr>
        <p:spPr>
          <a:xfrm>
            <a:off x="7346294" y="981075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76" name="Google Shape;1976;p200"/>
          <p:cNvSpPr/>
          <p:nvPr>
            <p:ph idx="5" type="pic"/>
          </p:nvPr>
        </p:nvSpPr>
        <p:spPr>
          <a:xfrm>
            <a:off x="3934610" y="3554926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77" name="Google Shape;1977;p200"/>
          <p:cNvSpPr/>
          <p:nvPr>
            <p:ph idx="6" type="pic"/>
          </p:nvPr>
        </p:nvSpPr>
        <p:spPr>
          <a:xfrm>
            <a:off x="522925" y="3554926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78" name="Google Shape;1978;p200"/>
          <p:cNvSpPr/>
          <p:nvPr>
            <p:ph idx="7" type="pic"/>
          </p:nvPr>
        </p:nvSpPr>
        <p:spPr>
          <a:xfrm>
            <a:off x="7346294" y="3554926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05_이미지">
  <p:cSld name="18_05_이미지"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0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1" name="Google Shape;1981;p201"/>
          <p:cNvSpPr/>
          <p:nvPr>
            <p:ph idx="2" type="pic"/>
          </p:nvPr>
        </p:nvSpPr>
        <p:spPr>
          <a:xfrm>
            <a:off x="5659649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82" name="Google Shape;1982;p201"/>
          <p:cNvSpPr/>
          <p:nvPr>
            <p:ph idx="3" type="pic"/>
          </p:nvPr>
        </p:nvSpPr>
        <p:spPr>
          <a:xfrm>
            <a:off x="3089698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83" name="Google Shape;1983;p201"/>
          <p:cNvSpPr/>
          <p:nvPr>
            <p:ph idx="4" type="pic"/>
          </p:nvPr>
        </p:nvSpPr>
        <p:spPr>
          <a:xfrm>
            <a:off x="519747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84" name="Google Shape;1984;p201"/>
          <p:cNvSpPr/>
          <p:nvPr>
            <p:ph idx="5" type="pic"/>
          </p:nvPr>
        </p:nvSpPr>
        <p:spPr>
          <a:xfrm>
            <a:off x="5659649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85" name="Google Shape;1985;p201"/>
          <p:cNvSpPr/>
          <p:nvPr>
            <p:ph idx="6" type="pic"/>
          </p:nvPr>
        </p:nvSpPr>
        <p:spPr>
          <a:xfrm>
            <a:off x="3089698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86" name="Google Shape;1986;p201"/>
          <p:cNvSpPr/>
          <p:nvPr>
            <p:ph idx="7" type="pic"/>
          </p:nvPr>
        </p:nvSpPr>
        <p:spPr>
          <a:xfrm>
            <a:off x="519747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87" name="Google Shape;1987;p201"/>
          <p:cNvSpPr/>
          <p:nvPr>
            <p:ph idx="8" type="pic"/>
          </p:nvPr>
        </p:nvSpPr>
        <p:spPr>
          <a:xfrm>
            <a:off x="8239142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88" name="Google Shape;1988;p201"/>
          <p:cNvSpPr/>
          <p:nvPr>
            <p:ph idx="9" type="pic"/>
          </p:nvPr>
        </p:nvSpPr>
        <p:spPr>
          <a:xfrm>
            <a:off x="8239142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06_이미지">
  <p:cSld name="18_06_이미지"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20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1" name="Google Shape;1991;p202"/>
          <p:cNvSpPr/>
          <p:nvPr>
            <p:ph idx="2" type="pic"/>
          </p:nvPr>
        </p:nvSpPr>
        <p:spPr>
          <a:xfrm>
            <a:off x="519747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2" name="Google Shape;1992;p202"/>
          <p:cNvSpPr/>
          <p:nvPr>
            <p:ph idx="3" type="pic"/>
          </p:nvPr>
        </p:nvSpPr>
        <p:spPr>
          <a:xfrm>
            <a:off x="519747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3" name="Google Shape;1993;p202"/>
          <p:cNvSpPr/>
          <p:nvPr>
            <p:ph idx="4" type="pic"/>
          </p:nvPr>
        </p:nvSpPr>
        <p:spPr>
          <a:xfrm>
            <a:off x="519747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4" name="Google Shape;1994;p202"/>
          <p:cNvSpPr/>
          <p:nvPr>
            <p:ph idx="5" type="pic"/>
          </p:nvPr>
        </p:nvSpPr>
        <p:spPr>
          <a:xfrm>
            <a:off x="2578495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5" name="Google Shape;1995;p202"/>
          <p:cNvSpPr/>
          <p:nvPr>
            <p:ph idx="6" type="pic"/>
          </p:nvPr>
        </p:nvSpPr>
        <p:spPr>
          <a:xfrm>
            <a:off x="2578495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6" name="Google Shape;1996;p202"/>
          <p:cNvSpPr/>
          <p:nvPr>
            <p:ph idx="7" type="pic"/>
          </p:nvPr>
        </p:nvSpPr>
        <p:spPr>
          <a:xfrm>
            <a:off x="2578495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7" name="Google Shape;1997;p202"/>
          <p:cNvSpPr/>
          <p:nvPr>
            <p:ph idx="8" type="pic"/>
          </p:nvPr>
        </p:nvSpPr>
        <p:spPr>
          <a:xfrm>
            <a:off x="4637243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8" name="Google Shape;1998;p202"/>
          <p:cNvSpPr/>
          <p:nvPr>
            <p:ph idx="9" type="pic"/>
          </p:nvPr>
        </p:nvSpPr>
        <p:spPr>
          <a:xfrm>
            <a:off x="4637243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99" name="Google Shape;1999;p202"/>
          <p:cNvSpPr/>
          <p:nvPr>
            <p:ph idx="13" type="pic"/>
          </p:nvPr>
        </p:nvSpPr>
        <p:spPr>
          <a:xfrm>
            <a:off x="4637243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2000" name="Google Shape;2000;p202"/>
          <p:cNvSpPr/>
          <p:nvPr>
            <p:ph idx="14" type="pic"/>
          </p:nvPr>
        </p:nvSpPr>
        <p:spPr>
          <a:xfrm>
            <a:off x="6695991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2001" name="Google Shape;2001;p202"/>
          <p:cNvSpPr/>
          <p:nvPr>
            <p:ph idx="15" type="pic"/>
          </p:nvPr>
        </p:nvSpPr>
        <p:spPr>
          <a:xfrm>
            <a:off x="6695991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2002" name="Google Shape;2002;p202"/>
          <p:cNvSpPr/>
          <p:nvPr>
            <p:ph idx="16" type="pic"/>
          </p:nvPr>
        </p:nvSpPr>
        <p:spPr>
          <a:xfrm>
            <a:off x="6695991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2003" name="Google Shape;2003;p202"/>
          <p:cNvSpPr/>
          <p:nvPr>
            <p:ph idx="17" type="pic"/>
          </p:nvPr>
        </p:nvSpPr>
        <p:spPr>
          <a:xfrm>
            <a:off x="8754739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2004" name="Google Shape;2004;p202"/>
          <p:cNvSpPr/>
          <p:nvPr>
            <p:ph idx="18" type="pic"/>
          </p:nvPr>
        </p:nvSpPr>
        <p:spPr>
          <a:xfrm>
            <a:off x="8754739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2005" name="Google Shape;2005;p202"/>
          <p:cNvSpPr/>
          <p:nvPr>
            <p:ph idx="19" type="pic"/>
          </p:nvPr>
        </p:nvSpPr>
        <p:spPr>
          <a:xfrm>
            <a:off x="8754739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_03_본문 내지">
  <p:cSld name="00_03_본문 내지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4318" y="3815180"/>
            <a:ext cx="3387682" cy="304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Google Shape;580;p205"/>
          <p:cNvGrpSpPr/>
          <p:nvPr/>
        </p:nvGrpSpPr>
        <p:grpSpPr>
          <a:xfrm>
            <a:off x="504818" y="6499356"/>
            <a:ext cx="944985" cy="144065"/>
            <a:chOff x="504818" y="6502531"/>
            <a:chExt cx="944985" cy="144065"/>
          </a:xfrm>
        </p:grpSpPr>
        <p:grpSp>
          <p:nvGrpSpPr>
            <p:cNvPr id="581" name="Google Shape;581;p205"/>
            <p:cNvGrpSpPr/>
            <p:nvPr/>
          </p:nvGrpSpPr>
          <p:grpSpPr>
            <a:xfrm>
              <a:off x="694736" y="6529039"/>
              <a:ext cx="755067" cy="117557"/>
              <a:chOff x="694736" y="6529039"/>
              <a:chExt cx="755067" cy="117557"/>
            </a:xfrm>
          </p:grpSpPr>
          <p:sp>
            <p:nvSpPr>
              <p:cNvPr id="582" name="Google Shape;582;p205"/>
              <p:cNvSpPr/>
              <p:nvPr/>
            </p:nvSpPr>
            <p:spPr>
              <a:xfrm>
                <a:off x="694736" y="6529039"/>
                <a:ext cx="54097" cy="91049"/>
              </a:xfrm>
              <a:custGeom>
                <a:rect b="b" l="l" r="r" t="t"/>
                <a:pathLst>
                  <a:path extrusionOk="0" h="91049" w="54097">
                    <a:moveTo>
                      <a:pt x="18416" y="17288"/>
                    </a:moveTo>
                    <a:lnTo>
                      <a:pt x="18416" y="39186"/>
                    </a:lnTo>
                    <a:lnTo>
                      <a:pt x="54098" y="39186"/>
                    </a:lnTo>
                    <a:lnTo>
                      <a:pt x="54098" y="56474"/>
                    </a:lnTo>
                    <a:lnTo>
                      <a:pt x="18416" y="56474"/>
                    </a:lnTo>
                    <a:lnTo>
                      <a:pt x="18416" y="91049"/>
                    </a:lnTo>
                    <a:lnTo>
                      <a:pt x="0" y="91049"/>
                    </a:lnTo>
                    <a:lnTo>
                      <a:pt x="0" y="0"/>
                    </a:lnTo>
                    <a:lnTo>
                      <a:pt x="54098" y="0"/>
                    </a:lnTo>
                    <a:lnTo>
                      <a:pt x="54098" y="17288"/>
                    </a:lnTo>
                    <a:lnTo>
                      <a:pt x="18416" y="17288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205"/>
              <p:cNvSpPr/>
              <p:nvPr/>
            </p:nvSpPr>
            <p:spPr>
              <a:xfrm>
                <a:off x="760344" y="6552089"/>
                <a:ext cx="69061" cy="69151"/>
              </a:xfrm>
              <a:custGeom>
                <a:rect b="b" l="l" r="r" t="t"/>
                <a:pathLst>
                  <a:path extrusionOk="0" h="69151" w="69061">
                    <a:moveTo>
                      <a:pt x="69061" y="3458"/>
                    </a:moveTo>
                    <a:lnTo>
                      <a:pt x="69061" y="67999"/>
                    </a:lnTo>
                    <a:lnTo>
                      <a:pt x="51796" y="67999"/>
                    </a:lnTo>
                    <a:lnTo>
                      <a:pt x="51796" y="59931"/>
                    </a:lnTo>
                    <a:cubicBezTo>
                      <a:pt x="47192" y="65694"/>
                      <a:pt x="40286" y="69152"/>
                      <a:pt x="31077" y="69152"/>
                    </a:cubicBezTo>
                    <a:cubicBezTo>
                      <a:pt x="13812" y="69152"/>
                      <a:pt x="0" y="54169"/>
                      <a:pt x="0" y="34576"/>
                    </a:cubicBezTo>
                    <a:cubicBezTo>
                      <a:pt x="0" y="14983"/>
                      <a:pt x="13812" y="0"/>
                      <a:pt x="31077" y="0"/>
                    </a:cubicBezTo>
                    <a:cubicBezTo>
                      <a:pt x="40286" y="0"/>
                      <a:pt x="47192" y="3458"/>
                      <a:pt x="51796" y="9220"/>
                    </a:cubicBezTo>
                    <a:lnTo>
                      <a:pt x="51796" y="1153"/>
                    </a:lnTo>
                    <a:lnTo>
                      <a:pt x="69061" y="1153"/>
                    </a:lnTo>
                    <a:close/>
                    <a:moveTo>
                      <a:pt x="51796" y="35728"/>
                    </a:moveTo>
                    <a:cubicBezTo>
                      <a:pt x="51796" y="25356"/>
                      <a:pt x="43739" y="17288"/>
                      <a:pt x="33380" y="17288"/>
                    </a:cubicBezTo>
                    <a:cubicBezTo>
                      <a:pt x="23020" y="17288"/>
                      <a:pt x="14963" y="24203"/>
                      <a:pt x="14963" y="35728"/>
                    </a:cubicBezTo>
                    <a:cubicBezTo>
                      <a:pt x="14963" y="46101"/>
                      <a:pt x="23020" y="54169"/>
                      <a:pt x="33380" y="54169"/>
                    </a:cubicBezTo>
                    <a:cubicBezTo>
                      <a:pt x="43739" y="54169"/>
                      <a:pt x="51796" y="47254"/>
                      <a:pt x="51796" y="35728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205"/>
              <p:cNvSpPr/>
              <p:nvPr/>
            </p:nvSpPr>
            <p:spPr>
              <a:xfrm>
                <a:off x="900768" y="6537107"/>
                <a:ext cx="43738" cy="83411"/>
              </a:xfrm>
              <a:custGeom>
                <a:rect b="b" l="l" r="r" t="t"/>
                <a:pathLst>
                  <a:path extrusionOk="0" h="83411" w="43738">
                    <a:moveTo>
                      <a:pt x="27624" y="34576"/>
                    </a:moveTo>
                    <a:lnTo>
                      <a:pt x="27624" y="61084"/>
                    </a:lnTo>
                    <a:cubicBezTo>
                      <a:pt x="27624" y="67999"/>
                      <a:pt x="32229" y="67999"/>
                      <a:pt x="42588" y="67999"/>
                    </a:cubicBezTo>
                    <a:lnTo>
                      <a:pt x="42588" y="82982"/>
                    </a:lnTo>
                    <a:cubicBezTo>
                      <a:pt x="19567" y="85287"/>
                      <a:pt x="11510" y="78372"/>
                      <a:pt x="11510" y="61084"/>
                    </a:cubicBezTo>
                    <a:lnTo>
                      <a:pt x="11510" y="34576"/>
                    </a:lnTo>
                    <a:lnTo>
                      <a:pt x="0" y="34576"/>
                    </a:lnTo>
                    <a:lnTo>
                      <a:pt x="0" y="18440"/>
                    </a:lnTo>
                    <a:lnTo>
                      <a:pt x="11510" y="18440"/>
                    </a:lnTo>
                    <a:lnTo>
                      <a:pt x="11510" y="0"/>
                    </a:lnTo>
                    <a:lnTo>
                      <a:pt x="28775" y="0"/>
                    </a:lnTo>
                    <a:lnTo>
                      <a:pt x="28775" y="18440"/>
                    </a:lnTo>
                    <a:lnTo>
                      <a:pt x="43739" y="18440"/>
                    </a:lnTo>
                    <a:lnTo>
                      <a:pt x="43739" y="34576"/>
                    </a:lnTo>
                    <a:lnTo>
                      <a:pt x="27624" y="3457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205"/>
              <p:cNvSpPr/>
              <p:nvPr/>
            </p:nvSpPr>
            <p:spPr>
              <a:xfrm>
                <a:off x="1044645" y="6552089"/>
                <a:ext cx="69061" cy="69151"/>
              </a:xfrm>
              <a:custGeom>
                <a:rect b="b" l="l" r="r" t="t"/>
                <a:pathLst>
                  <a:path extrusionOk="0" h="69151" w="69061">
                    <a:moveTo>
                      <a:pt x="69061" y="3458"/>
                    </a:moveTo>
                    <a:lnTo>
                      <a:pt x="69061" y="67999"/>
                    </a:lnTo>
                    <a:lnTo>
                      <a:pt x="51796" y="67999"/>
                    </a:lnTo>
                    <a:lnTo>
                      <a:pt x="51796" y="59931"/>
                    </a:lnTo>
                    <a:cubicBezTo>
                      <a:pt x="47192" y="65694"/>
                      <a:pt x="40286" y="69152"/>
                      <a:pt x="31077" y="69152"/>
                    </a:cubicBezTo>
                    <a:cubicBezTo>
                      <a:pt x="13812" y="69152"/>
                      <a:pt x="0" y="54169"/>
                      <a:pt x="0" y="34576"/>
                    </a:cubicBezTo>
                    <a:cubicBezTo>
                      <a:pt x="0" y="14983"/>
                      <a:pt x="13812" y="0"/>
                      <a:pt x="31077" y="0"/>
                    </a:cubicBezTo>
                    <a:cubicBezTo>
                      <a:pt x="40286" y="0"/>
                      <a:pt x="47192" y="3458"/>
                      <a:pt x="51796" y="9220"/>
                    </a:cubicBezTo>
                    <a:lnTo>
                      <a:pt x="51796" y="1153"/>
                    </a:lnTo>
                    <a:lnTo>
                      <a:pt x="69061" y="1153"/>
                    </a:lnTo>
                    <a:close/>
                    <a:moveTo>
                      <a:pt x="51796" y="35728"/>
                    </a:moveTo>
                    <a:cubicBezTo>
                      <a:pt x="51796" y="25356"/>
                      <a:pt x="43739" y="17288"/>
                      <a:pt x="33380" y="17288"/>
                    </a:cubicBezTo>
                    <a:cubicBezTo>
                      <a:pt x="23020" y="17288"/>
                      <a:pt x="14963" y="24203"/>
                      <a:pt x="14963" y="35728"/>
                    </a:cubicBezTo>
                    <a:cubicBezTo>
                      <a:pt x="14963" y="46101"/>
                      <a:pt x="23020" y="54169"/>
                      <a:pt x="33380" y="54169"/>
                    </a:cubicBezTo>
                    <a:cubicBezTo>
                      <a:pt x="43739" y="54169"/>
                      <a:pt x="51796" y="47254"/>
                      <a:pt x="51796" y="35728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205"/>
              <p:cNvSpPr/>
              <p:nvPr/>
            </p:nvSpPr>
            <p:spPr>
              <a:xfrm>
                <a:off x="1128669" y="6554307"/>
                <a:ext cx="96685" cy="66933"/>
              </a:xfrm>
              <a:custGeom>
                <a:rect b="b" l="l" r="r" t="t"/>
                <a:pathLst>
                  <a:path extrusionOk="0" h="66933" w="96685">
                    <a:moveTo>
                      <a:pt x="96685" y="26595"/>
                    </a:moveTo>
                    <a:lnTo>
                      <a:pt x="96685" y="66934"/>
                    </a:lnTo>
                    <a:lnTo>
                      <a:pt x="79420" y="66934"/>
                    </a:lnTo>
                    <a:lnTo>
                      <a:pt x="79420" y="27748"/>
                    </a:lnTo>
                    <a:cubicBezTo>
                      <a:pt x="79420" y="19680"/>
                      <a:pt x="75967" y="15070"/>
                      <a:pt x="69061" y="15070"/>
                    </a:cubicBezTo>
                    <a:cubicBezTo>
                      <a:pt x="62155" y="15070"/>
                      <a:pt x="57551" y="19680"/>
                      <a:pt x="57551" y="30053"/>
                    </a:cubicBezTo>
                    <a:lnTo>
                      <a:pt x="57551" y="66934"/>
                    </a:lnTo>
                    <a:lnTo>
                      <a:pt x="40286" y="66934"/>
                    </a:lnTo>
                    <a:lnTo>
                      <a:pt x="40286" y="27748"/>
                    </a:lnTo>
                    <a:cubicBezTo>
                      <a:pt x="40286" y="19680"/>
                      <a:pt x="36833" y="15070"/>
                      <a:pt x="29927" y="15070"/>
                    </a:cubicBezTo>
                    <a:cubicBezTo>
                      <a:pt x="23020" y="15070"/>
                      <a:pt x="17265" y="19680"/>
                      <a:pt x="17265" y="30053"/>
                    </a:cubicBezTo>
                    <a:lnTo>
                      <a:pt x="17265" y="66934"/>
                    </a:lnTo>
                    <a:lnTo>
                      <a:pt x="0" y="66934"/>
                    </a:lnTo>
                    <a:lnTo>
                      <a:pt x="0" y="2392"/>
                    </a:lnTo>
                    <a:lnTo>
                      <a:pt x="17265" y="2392"/>
                    </a:lnTo>
                    <a:lnTo>
                      <a:pt x="17265" y="9307"/>
                    </a:lnTo>
                    <a:cubicBezTo>
                      <a:pt x="20718" y="3545"/>
                      <a:pt x="26473" y="87"/>
                      <a:pt x="35682" y="87"/>
                    </a:cubicBezTo>
                    <a:cubicBezTo>
                      <a:pt x="43739" y="87"/>
                      <a:pt x="49494" y="3545"/>
                      <a:pt x="52947" y="9307"/>
                    </a:cubicBezTo>
                    <a:cubicBezTo>
                      <a:pt x="56400" y="3545"/>
                      <a:pt x="63306" y="87"/>
                      <a:pt x="72514" y="87"/>
                    </a:cubicBezTo>
                    <a:cubicBezTo>
                      <a:pt x="86326" y="-1065"/>
                      <a:pt x="96685" y="9307"/>
                      <a:pt x="96685" y="2659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05"/>
              <p:cNvSpPr/>
              <p:nvPr/>
            </p:nvSpPr>
            <p:spPr>
              <a:xfrm>
                <a:off x="1240318" y="6554332"/>
                <a:ext cx="70212" cy="92264"/>
              </a:xfrm>
              <a:custGeom>
                <a:rect b="b" l="l" r="r" t="t"/>
                <a:pathLst>
                  <a:path extrusionOk="0" h="92264" w="70212">
                    <a:moveTo>
                      <a:pt x="70212" y="33486"/>
                    </a:moveTo>
                    <a:cubicBezTo>
                      <a:pt x="70212" y="53078"/>
                      <a:pt x="56400" y="68061"/>
                      <a:pt x="37984" y="68061"/>
                    </a:cubicBezTo>
                    <a:cubicBezTo>
                      <a:pt x="28775" y="68061"/>
                      <a:pt x="21869" y="64604"/>
                      <a:pt x="17265" y="58841"/>
                    </a:cubicBezTo>
                    <a:lnTo>
                      <a:pt x="17265" y="92264"/>
                    </a:lnTo>
                    <a:lnTo>
                      <a:pt x="0" y="92264"/>
                    </a:lnTo>
                    <a:lnTo>
                      <a:pt x="0" y="1215"/>
                    </a:lnTo>
                    <a:lnTo>
                      <a:pt x="17265" y="1215"/>
                    </a:lnTo>
                    <a:lnTo>
                      <a:pt x="17265" y="9283"/>
                    </a:lnTo>
                    <a:cubicBezTo>
                      <a:pt x="21869" y="3520"/>
                      <a:pt x="28775" y="62"/>
                      <a:pt x="37984" y="62"/>
                    </a:cubicBezTo>
                    <a:cubicBezTo>
                      <a:pt x="55249" y="-1090"/>
                      <a:pt x="70212" y="13893"/>
                      <a:pt x="70212" y="33486"/>
                    </a:cubicBezTo>
                    <a:close/>
                    <a:moveTo>
                      <a:pt x="52947" y="33486"/>
                    </a:moveTo>
                    <a:cubicBezTo>
                      <a:pt x="52947" y="23113"/>
                      <a:pt x="44890" y="15045"/>
                      <a:pt x="34531" y="15045"/>
                    </a:cubicBezTo>
                    <a:cubicBezTo>
                      <a:pt x="24171" y="15045"/>
                      <a:pt x="16114" y="21960"/>
                      <a:pt x="16114" y="33486"/>
                    </a:cubicBezTo>
                    <a:cubicBezTo>
                      <a:pt x="16114" y="43858"/>
                      <a:pt x="24171" y="51926"/>
                      <a:pt x="34531" y="51926"/>
                    </a:cubicBezTo>
                    <a:cubicBezTo>
                      <a:pt x="46041" y="51926"/>
                      <a:pt x="52947" y="45011"/>
                      <a:pt x="52947" y="33486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205"/>
              <p:cNvSpPr/>
              <p:nvPr/>
            </p:nvSpPr>
            <p:spPr>
              <a:xfrm>
                <a:off x="1320890" y="6555547"/>
                <a:ext cx="61004" cy="66846"/>
              </a:xfrm>
              <a:custGeom>
                <a:rect b="b" l="l" r="r" t="t"/>
                <a:pathLst>
                  <a:path extrusionOk="0" h="66846" w="61004">
                    <a:moveTo>
                      <a:pt x="61004" y="0"/>
                    </a:moveTo>
                    <a:lnTo>
                      <a:pt x="61004" y="64541"/>
                    </a:lnTo>
                    <a:lnTo>
                      <a:pt x="43739" y="64541"/>
                    </a:lnTo>
                    <a:lnTo>
                      <a:pt x="43739" y="57626"/>
                    </a:lnTo>
                    <a:cubicBezTo>
                      <a:pt x="40286" y="63389"/>
                      <a:pt x="33380" y="66846"/>
                      <a:pt x="24171" y="66846"/>
                    </a:cubicBezTo>
                    <a:cubicBezTo>
                      <a:pt x="10359" y="66846"/>
                      <a:pt x="0" y="57626"/>
                      <a:pt x="0" y="40338"/>
                    </a:cubicBezTo>
                    <a:lnTo>
                      <a:pt x="0" y="0"/>
                    </a:lnTo>
                    <a:lnTo>
                      <a:pt x="17265" y="0"/>
                    </a:lnTo>
                    <a:lnTo>
                      <a:pt x="17265" y="38033"/>
                    </a:lnTo>
                    <a:cubicBezTo>
                      <a:pt x="17265" y="47254"/>
                      <a:pt x="23020" y="51864"/>
                      <a:pt x="29927" y="51864"/>
                    </a:cubicBezTo>
                    <a:cubicBezTo>
                      <a:pt x="37984" y="51864"/>
                      <a:pt x="43739" y="47254"/>
                      <a:pt x="43739" y="35728"/>
                    </a:cubicBezTo>
                    <a:lnTo>
                      <a:pt x="43739" y="1153"/>
                    </a:lnTo>
                    <a:lnTo>
                      <a:pt x="61004" y="1153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205"/>
              <p:cNvSpPr/>
              <p:nvPr/>
            </p:nvSpPr>
            <p:spPr>
              <a:xfrm>
                <a:off x="842066" y="6553242"/>
                <a:ext cx="54097" cy="70304"/>
              </a:xfrm>
              <a:custGeom>
                <a:rect b="b" l="l" r="r" t="t"/>
                <a:pathLst>
                  <a:path extrusionOk="0" h="70304" w="54097">
                    <a:moveTo>
                      <a:pt x="18416" y="20745"/>
                    </a:moveTo>
                    <a:cubicBezTo>
                      <a:pt x="18416" y="17288"/>
                      <a:pt x="21869" y="14983"/>
                      <a:pt x="26473" y="14983"/>
                    </a:cubicBezTo>
                    <a:cubicBezTo>
                      <a:pt x="28775" y="14983"/>
                      <a:pt x="29926" y="14983"/>
                      <a:pt x="32229" y="16135"/>
                    </a:cubicBezTo>
                    <a:cubicBezTo>
                      <a:pt x="34531" y="17288"/>
                      <a:pt x="36833" y="19593"/>
                      <a:pt x="37984" y="20745"/>
                    </a:cubicBezTo>
                    <a:lnTo>
                      <a:pt x="51796" y="13830"/>
                    </a:lnTo>
                    <a:cubicBezTo>
                      <a:pt x="47192" y="4610"/>
                      <a:pt x="37984" y="0"/>
                      <a:pt x="27624" y="0"/>
                    </a:cubicBezTo>
                    <a:cubicBezTo>
                      <a:pt x="13812" y="0"/>
                      <a:pt x="3453" y="6915"/>
                      <a:pt x="3453" y="20745"/>
                    </a:cubicBezTo>
                    <a:cubicBezTo>
                      <a:pt x="3453" y="43796"/>
                      <a:pt x="36833" y="38033"/>
                      <a:pt x="36833" y="48406"/>
                    </a:cubicBezTo>
                    <a:cubicBezTo>
                      <a:pt x="36833" y="51864"/>
                      <a:pt x="33380" y="54169"/>
                      <a:pt x="27624" y="54169"/>
                    </a:cubicBezTo>
                    <a:cubicBezTo>
                      <a:pt x="26473" y="54169"/>
                      <a:pt x="26473" y="54169"/>
                      <a:pt x="25322" y="54169"/>
                    </a:cubicBezTo>
                    <a:cubicBezTo>
                      <a:pt x="23020" y="54169"/>
                      <a:pt x="21869" y="53016"/>
                      <a:pt x="20718" y="53016"/>
                    </a:cubicBezTo>
                    <a:cubicBezTo>
                      <a:pt x="17265" y="51864"/>
                      <a:pt x="16114" y="49559"/>
                      <a:pt x="13812" y="47254"/>
                    </a:cubicBezTo>
                    <a:lnTo>
                      <a:pt x="0" y="55321"/>
                    </a:lnTo>
                    <a:cubicBezTo>
                      <a:pt x="4604" y="65694"/>
                      <a:pt x="13812" y="70304"/>
                      <a:pt x="27624" y="70304"/>
                    </a:cubicBezTo>
                    <a:cubicBezTo>
                      <a:pt x="41437" y="70304"/>
                      <a:pt x="54098" y="63389"/>
                      <a:pt x="54098" y="49559"/>
                    </a:cubicBezTo>
                    <a:cubicBezTo>
                      <a:pt x="51796" y="24203"/>
                      <a:pt x="18416" y="29966"/>
                      <a:pt x="18416" y="2074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205"/>
              <p:cNvSpPr/>
              <p:nvPr/>
            </p:nvSpPr>
            <p:spPr>
              <a:xfrm>
                <a:off x="1395706" y="6553242"/>
                <a:ext cx="54097" cy="70304"/>
              </a:xfrm>
              <a:custGeom>
                <a:rect b="b" l="l" r="r" t="t"/>
                <a:pathLst>
                  <a:path extrusionOk="0" h="70304" w="54097">
                    <a:moveTo>
                      <a:pt x="18416" y="20745"/>
                    </a:moveTo>
                    <a:cubicBezTo>
                      <a:pt x="18416" y="17288"/>
                      <a:pt x="21869" y="14983"/>
                      <a:pt x="26473" y="14983"/>
                    </a:cubicBezTo>
                    <a:cubicBezTo>
                      <a:pt x="28775" y="14983"/>
                      <a:pt x="29927" y="14983"/>
                      <a:pt x="32229" y="16135"/>
                    </a:cubicBezTo>
                    <a:cubicBezTo>
                      <a:pt x="34531" y="17288"/>
                      <a:pt x="36833" y="19593"/>
                      <a:pt x="37984" y="20745"/>
                    </a:cubicBezTo>
                    <a:lnTo>
                      <a:pt x="51796" y="13830"/>
                    </a:lnTo>
                    <a:cubicBezTo>
                      <a:pt x="47192" y="4610"/>
                      <a:pt x="37984" y="0"/>
                      <a:pt x="27625" y="0"/>
                    </a:cubicBezTo>
                    <a:cubicBezTo>
                      <a:pt x="13812" y="0"/>
                      <a:pt x="3453" y="6915"/>
                      <a:pt x="3453" y="20745"/>
                    </a:cubicBezTo>
                    <a:cubicBezTo>
                      <a:pt x="3453" y="43796"/>
                      <a:pt x="36833" y="38033"/>
                      <a:pt x="36833" y="48406"/>
                    </a:cubicBezTo>
                    <a:cubicBezTo>
                      <a:pt x="36833" y="51864"/>
                      <a:pt x="33380" y="54169"/>
                      <a:pt x="27625" y="54169"/>
                    </a:cubicBezTo>
                    <a:cubicBezTo>
                      <a:pt x="26473" y="54169"/>
                      <a:pt x="26473" y="54169"/>
                      <a:pt x="25322" y="54169"/>
                    </a:cubicBezTo>
                    <a:cubicBezTo>
                      <a:pt x="23020" y="54169"/>
                      <a:pt x="21869" y="53016"/>
                      <a:pt x="20718" y="53016"/>
                    </a:cubicBezTo>
                    <a:cubicBezTo>
                      <a:pt x="17265" y="51864"/>
                      <a:pt x="16114" y="49559"/>
                      <a:pt x="13812" y="47254"/>
                    </a:cubicBezTo>
                    <a:lnTo>
                      <a:pt x="0" y="55321"/>
                    </a:lnTo>
                    <a:cubicBezTo>
                      <a:pt x="4604" y="65694"/>
                      <a:pt x="13812" y="70304"/>
                      <a:pt x="27625" y="70304"/>
                    </a:cubicBezTo>
                    <a:cubicBezTo>
                      <a:pt x="41437" y="70304"/>
                      <a:pt x="54098" y="63389"/>
                      <a:pt x="54098" y="49559"/>
                    </a:cubicBezTo>
                    <a:cubicBezTo>
                      <a:pt x="51796" y="24203"/>
                      <a:pt x="18416" y="29966"/>
                      <a:pt x="18416" y="2074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205"/>
              <p:cNvSpPr/>
              <p:nvPr/>
            </p:nvSpPr>
            <p:spPr>
              <a:xfrm>
                <a:off x="974433" y="6553242"/>
                <a:ext cx="63306" cy="69151"/>
              </a:xfrm>
              <a:custGeom>
                <a:rect b="b" l="l" r="r" t="t"/>
                <a:pathLst>
                  <a:path extrusionOk="0" h="69151" w="63306">
                    <a:moveTo>
                      <a:pt x="49494" y="43796"/>
                    </a:moveTo>
                    <a:cubicBezTo>
                      <a:pt x="46041" y="48406"/>
                      <a:pt x="41437" y="51864"/>
                      <a:pt x="34531" y="51864"/>
                    </a:cubicBezTo>
                    <a:cubicBezTo>
                      <a:pt x="34531" y="51864"/>
                      <a:pt x="34531" y="51864"/>
                      <a:pt x="34531" y="51864"/>
                    </a:cubicBezTo>
                    <a:cubicBezTo>
                      <a:pt x="34531" y="51864"/>
                      <a:pt x="34531" y="51864"/>
                      <a:pt x="34531" y="51864"/>
                    </a:cubicBezTo>
                    <a:cubicBezTo>
                      <a:pt x="24171" y="51864"/>
                      <a:pt x="17265" y="44948"/>
                      <a:pt x="17265" y="34576"/>
                    </a:cubicBezTo>
                    <a:cubicBezTo>
                      <a:pt x="17265" y="24203"/>
                      <a:pt x="24171" y="17288"/>
                      <a:pt x="34531" y="17288"/>
                    </a:cubicBezTo>
                    <a:cubicBezTo>
                      <a:pt x="34531" y="17288"/>
                      <a:pt x="34531" y="17288"/>
                      <a:pt x="34531" y="17288"/>
                    </a:cubicBezTo>
                    <a:cubicBezTo>
                      <a:pt x="34531" y="17288"/>
                      <a:pt x="34531" y="17288"/>
                      <a:pt x="34531" y="17288"/>
                    </a:cubicBezTo>
                    <a:cubicBezTo>
                      <a:pt x="41437" y="17288"/>
                      <a:pt x="46041" y="20745"/>
                      <a:pt x="49494" y="25356"/>
                    </a:cubicBezTo>
                    <a:lnTo>
                      <a:pt x="63306" y="17288"/>
                    </a:lnTo>
                    <a:cubicBezTo>
                      <a:pt x="57551" y="6915"/>
                      <a:pt x="47192" y="0"/>
                      <a:pt x="34531" y="0"/>
                    </a:cubicBezTo>
                    <a:cubicBezTo>
                      <a:pt x="14963" y="0"/>
                      <a:pt x="0" y="14983"/>
                      <a:pt x="0" y="34576"/>
                    </a:cubicBezTo>
                    <a:cubicBezTo>
                      <a:pt x="0" y="54169"/>
                      <a:pt x="14963" y="69152"/>
                      <a:pt x="34531" y="69152"/>
                    </a:cubicBezTo>
                    <a:cubicBezTo>
                      <a:pt x="47192" y="69152"/>
                      <a:pt x="58702" y="62236"/>
                      <a:pt x="63306" y="51864"/>
                    </a:cubicBezTo>
                    <a:lnTo>
                      <a:pt x="49494" y="4379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2" name="Google Shape;592;p205"/>
            <p:cNvGrpSpPr/>
            <p:nvPr/>
          </p:nvGrpSpPr>
          <p:grpSpPr>
            <a:xfrm>
              <a:off x="504818" y="6502531"/>
              <a:ext cx="142725" cy="142913"/>
              <a:chOff x="504818" y="6502531"/>
              <a:chExt cx="142725" cy="142913"/>
            </a:xfrm>
          </p:grpSpPr>
          <p:sp>
            <p:nvSpPr>
              <p:cNvPr id="593" name="Google Shape;593;p205"/>
              <p:cNvSpPr/>
              <p:nvPr/>
            </p:nvSpPr>
            <p:spPr>
              <a:xfrm>
                <a:off x="542801" y="6502531"/>
                <a:ext cx="104742" cy="71968"/>
              </a:xfrm>
              <a:custGeom>
                <a:rect b="b" l="l" r="r" t="t"/>
                <a:pathLst>
                  <a:path extrusionOk="0" h="71968" w="104742">
                    <a:moveTo>
                      <a:pt x="104743" y="71457"/>
                    </a:moveTo>
                    <a:cubicBezTo>
                      <a:pt x="104743" y="72609"/>
                      <a:pt x="104743" y="71457"/>
                      <a:pt x="104743" y="71457"/>
                    </a:cubicBezTo>
                    <a:cubicBezTo>
                      <a:pt x="104743" y="32271"/>
                      <a:pt x="73665" y="0"/>
                      <a:pt x="34531" y="0"/>
                    </a:cubicBezTo>
                    <a:cubicBezTo>
                      <a:pt x="21869" y="0"/>
                      <a:pt x="10359" y="3458"/>
                      <a:pt x="0" y="9220"/>
                    </a:cubicBezTo>
                    <a:cubicBezTo>
                      <a:pt x="0" y="9220"/>
                      <a:pt x="0" y="9220"/>
                      <a:pt x="0" y="10373"/>
                    </a:cubicBezTo>
                    <a:lnTo>
                      <a:pt x="104743" y="7145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205"/>
              <p:cNvSpPr/>
              <p:nvPr/>
            </p:nvSpPr>
            <p:spPr>
              <a:xfrm>
                <a:off x="504818" y="6539412"/>
                <a:ext cx="70212" cy="106032"/>
              </a:xfrm>
              <a:custGeom>
                <a:rect b="b" l="l" r="r" t="t"/>
                <a:pathLst>
                  <a:path extrusionOk="0" h="106032" w="70212">
                    <a:moveTo>
                      <a:pt x="10359" y="0"/>
                    </a:moveTo>
                    <a:cubicBezTo>
                      <a:pt x="10359" y="0"/>
                      <a:pt x="9208" y="0"/>
                      <a:pt x="10359" y="0"/>
                    </a:cubicBezTo>
                    <a:cubicBezTo>
                      <a:pt x="3453" y="10373"/>
                      <a:pt x="0" y="21898"/>
                      <a:pt x="0" y="34576"/>
                    </a:cubicBezTo>
                    <a:cubicBezTo>
                      <a:pt x="0" y="73762"/>
                      <a:pt x="31077" y="106032"/>
                      <a:pt x="70212" y="106032"/>
                    </a:cubicBezTo>
                    <a:cubicBezTo>
                      <a:pt x="70212" y="106032"/>
                      <a:pt x="70212" y="106032"/>
                      <a:pt x="70212" y="104880"/>
                    </a:cubicBezTo>
                    <a:lnTo>
                      <a:pt x="10359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205"/>
              <p:cNvSpPr/>
              <p:nvPr/>
            </p:nvSpPr>
            <p:spPr>
              <a:xfrm>
                <a:off x="527838" y="6526734"/>
                <a:ext cx="116252" cy="116405"/>
              </a:xfrm>
              <a:custGeom>
                <a:rect b="b" l="l" r="r" t="t"/>
                <a:pathLst>
                  <a:path extrusionOk="0" h="116405" w="116252">
                    <a:moveTo>
                      <a:pt x="0" y="0"/>
                    </a:moveTo>
                    <a:lnTo>
                      <a:pt x="66759" y="116405"/>
                    </a:lnTo>
                    <a:cubicBezTo>
                      <a:pt x="66759" y="116405"/>
                      <a:pt x="66759" y="116405"/>
                      <a:pt x="66759" y="116405"/>
                    </a:cubicBezTo>
                    <a:cubicBezTo>
                      <a:pt x="90930" y="109490"/>
                      <a:pt x="109347" y="91049"/>
                      <a:pt x="116253" y="66846"/>
                    </a:cubicBezTo>
                    <a:cubicBezTo>
                      <a:pt x="116253" y="66846"/>
                      <a:pt x="116253" y="66846"/>
                      <a:pt x="116253" y="66846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96" name="Google Shape;596;p205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205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_04_빈페이지">
  <p:cSld name="00_04_빈페이지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01_인물1">
  <p:cSld name="02_01_인물1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1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7" name="Google Shape;627;p111"/>
          <p:cNvCxnSpPr/>
          <p:nvPr/>
        </p:nvCxnSpPr>
        <p:spPr>
          <a:xfrm>
            <a:off x="511745" y="4329629"/>
            <a:ext cx="5456216" cy="0"/>
          </a:xfrm>
          <a:prstGeom prst="straightConnector1">
            <a:avLst/>
          </a:prstGeom>
          <a:noFill/>
          <a:ln cap="sq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28" name="Google Shape;628;p111"/>
          <p:cNvSpPr txBox="1"/>
          <p:nvPr>
            <p:ph idx="2" type="body"/>
          </p:nvPr>
        </p:nvSpPr>
        <p:spPr>
          <a:xfrm>
            <a:off x="6432736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111"/>
          <p:cNvSpPr txBox="1"/>
          <p:nvPr>
            <p:ph idx="3" type="body"/>
          </p:nvPr>
        </p:nvSpPr>
        <p:spPr>
          <a:xfrm>
            <a:off x="428542" y="2484055"/>
            <a:ext cx="5401264" cy="754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111"/>
          <p:cNvSpPr/>
          <p:nvPr>
            <p:ph idx="4" type="body"/>
          </p:nvPr>
        </p:nvSpPr>
        <p:spPr>
          <a:xfrm>
            <a:off x="496231" y="1831295"/>
            <a:ext cx="1853045" cy="491995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111"/>
          <p:cNvSpPr/>
          <p:nvPr>
            <p:ph idx="5" type="pic"/>
          </p:nvPr>
        </p:nvSpPr>
        <p:spPr>
          <a:xfrm>
            <a:off x="6741379" y="1531938"/>
            <a:ext cx="3789362" cy="3789362"/>
          </a:xfrm>
          <a:prstGeom prst="ellipse">
            <a:avLst/>
          </a:prstGeom>
          <a:noFill/>
          <a:ln>
            <a:noFill/>
          </a:ln>
        </p:spPr>
      </p:sp>
      <p:sp>
        <p:nvSpPr>
          <p:cNvPr id="632" name="Google Shape;632;p111"/>
          <p:cNvSpPr txBox="1"/>
          <p:nvPr>
            <p:ph idx="6" type="body"/>
          </p:nvPr>
        </p:nvSpPr>
        <p:spPr>
          <a:xfrm>
            <a:off x="417525" y="3284766"/>
            <a:ext cx="5412281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111"/>
          <p:cNvSpPr txBox="1"/>
          <p:nvPr>
            <p:ph idx="7" type="body"/>
          </p:nvPr>
        </p:nvSpPr>
        <p:spPr>
          <a:xfrm>
            <a:off x="417525" y="4610786"/>
            <a:ext cx="5412281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02_인물2">
  <p:cSld name="02_02_인물2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36" name="Google Shape;636;p112"/>
          <p:cNvCxnSpPr/>
          <p:nvPr/>
        </p:nvCxnSpPr>
        <p:spPr>
          <a:xfrm>
            <a:off x="511745" y="4329629"/>
            <a:ext cx="10018995" cy="0"/>
          </a:xfrm>
          <a:prstGeom prst="straightConnector1">
            <a:avLst/>
          </a:prstGeom>
          <a:noFill/>
          <a:ln cap="sq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37" name="Google Shape;637;p112"/>
          <p:cNvSpPr txBox="1"/>
          <p:nvPr>
            <p:ph idx="2" type="body"/>
          </p:nvPr>
        </p:nvSpPr>
        <p:spPr>
          <a:xfrm>
            <a:off x="6432736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12"/>
          <p:cNvSpPr txBox="1"/>
          <p:nvPr>
            <p:ph idx="3" type="body"/>
          </p:nvPr>
        </p:nvSpPr>
        <p:spPr>
          <a:xfrm>
            <a:off x="428542" y="2484055"/>
            <a:ext cx="5401264" cy="754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12"/>
          <p:cNvSpPr/>
          <p:nvPr>
            <p:ph idx="4" type="pic"/>
          </p:nvPr>
        </p:nvSpPr>
        <p:spPr>
          <a:xfrm>
            <a:off x="8471340" y="1756311"/>
            <a:ext cx="2059400" cy="205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0" name="Google Shape;640;p112"/>
          <p:cNvSpPr txBox="1"/>
          <p:nvPr>
            <p:ph idx="5" type="body"/>
          </p:nvPr>
        </p:nvSpPr>
        <p:spPr>
          <a:xfrm>
            <a:off x="417526" y="328476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12"/>
          <p:cNvSpPr txBox="1"/>
          <p:nvPr>
            <p:ph idx="6" type="body"/>
          </p:nvPr>
        </p:nvSpPr>
        <p:spPr>
          <a:xfrm>
            <a:off x="417526" y="461078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12"/>
          <p:cNvSpPr txBox="1"/>
          <p:nvPr>
            <p:ph idx="7" type="body"/>
          </p:nvPr>
        </p:nvSpPr>
        <p:spPr>
          <a:xfrm>
            <a:off x="3885004" y="328476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12"/>
          <p:cNvSpPr txBox="1"/>
          <p:nvPr>
            <p:ph idx="8" type="body"/>
          </p:nvPr>
        </p:nvSpPr>
        <p:spPr>
          <a:xfrm>
            <a:off x="3885004" y="461078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12"/>
          <p:cNvSpPr/>
          <p:nvPr>
            <p:ph idx="9" type="body"/>
          </p:nvPr>
        </p:nvSpPr>
        <p:spPr>
          <a:xfrm>
            <a:off x="496231" y="1831295"/>
            <a:ext cx="1853045" cy="491995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03_로드맵1 ">
  <p:cSld name="02_03_로드맵1 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1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113"/>
          <p:cNvSpPr/>
          <p:nvPr>
            <p:ph idx="2" type="body"/>
          </p:nvPr>
        </p:nvSpPr>
        <p:spPr>
          <a:xfrm>
            <a:off x="527838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113"/>
          <p:cNvSpPr txBox="1"/>
          <p:nvPr>
            <p:ph idx="3" type="body"/>
          </p:nvPr>
        </p:nvSpPr>
        <p:spPr>
          <a:xfrm>
            <a:off x="412218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113"/>
          <p:cNvSpPr/>
          <p:nvPr>
            <p:ph idx="4" type="body"/>
          </p:nvPr>
        </p:nvSpPr>
        <p:spPr>
          <a:xfrm>
            <a:off x="2819626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113"/>
          <p:cNvSpPr/>
          <p:nvPr>
            <p:ph idx="5" type="body"/>
          </p:nvPr>
        </p:nvSpPr>
        <p:spPr>
          <a:xfrm>
            <a:off x="5111414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113"/>
          <p:cNvSpPr/>
          <p:nvPr>
            <p:ph idx="6" type="body"/>
          </p:nvPr>
        </p:nvSpPr>
        <p:spPr>
          <a:xfrm>
            <a:off x="7403202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113"/>
          <p:cNvSpPr/>
          <p:nvPr>
            <p:ph idx="7" type="body"/>
          </p:nvPr>
        </p:nvSpPr>
        <p:spPr>
          <a:xfrm>
            <a:off x="9694990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113"/>
          <p:cNvSpPr txBox="1"/>
          <p:nvPr>
            <p:ph idx="8" type="body"/>
          </p:nvPr>
        </p:nvSpPr>
        <p:spPr>
          <a:xfrm>
            <a:off x="412218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113"/>
          <p:cNvSpPr txBox="1"/>
          <p:nvPr>
            <p:ph idx="9" type="body"/>
          </p:nvPr>
        </p:nvSpPr>
        <p:spPr>
          <a:xfrm>
            <a:off x="2704005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113"/>
          <p:cNvSpPr txBox="1"/>
          <p:nvPr>
            <p:ph idx="13" type="body"/>
          </p:nvPr>
        </p:nvSpPr>
        <p:spPr>
          <a:xfrm>
            <a:off x="4994497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113"/>
          <p:cNvSpPr txBox="1"/>
          <p:nvPr>
            <p:ph idx="14" type="body"/>
          </p:nvPr>
        </p:nvSpPr>
        <p:spPr>
          <a:xfrm>
            <a:off x="7286284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113"/>
          <p:cNvSpPr txBox="1"/>
          <p:nvPr>
            <p:ph idx="15" type="body"/>
          </p:nvPr>
        </p:nvSpPr>
        <p:spPr>
          <a:xfrm>
            <a:off x="9573713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113"/>
          <p:cNvSpPr txBox="1"/>
          <p:nvPr>
            <p:ph idx="16" type="body"/>
          </p:nvPr>
        </p:nvSpPr>
        <p:spPr>
          <a:xfrm>
            <a:off x="2704005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p113"/>
          <p:cNvSpPr txBox="1"/>
          <p:nvPr>
            <p:ph idx="17" type="body"/>
          </p:nvPr>
        </p:nvSpPr>
        <p:spPr>
          <a:xfrm>
            <a:off x="4994498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113"/>
          <p:cNvSpPr txBox="1"/>
          <p:nvPr>
            <p:ph idx="18" type="body"/>
          </p:nvPr>
        </p:nvSpPr>
        <p:spPr>
          <a:xfrm>
            <a:off x="7286285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113"/>
          <p:cNvSpPr txBox="1"/>
          <p:nvPr>
            <p:ph idx="19" type="body"/>
          </p:nvPr>
        </p:nvSpPr>
        <p:spPr>
          <a:xfrm>
            <a:off x="9573714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04_로드맵2 ">
  <p:cSld name="02_04_로드맵2 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114"/>
          <p:cNvSpPr/>
          <p:nvPr>
            <p:ph idx="2" type="body"/>
          </p:nvPr>
        </p:nvSpPr>
        <p:spPr>
          <a:xfrm>
            <a:off x="2808051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114"/>
          <p:cNvSpPr/>
          <p:nvPr>
            <p:ph idx="3" type="body"/>
          </p:nvPr>
        </p:nvSpPr>
        <p:spPr>
          <a:xfrm>
            <a:off x="5099839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114"/>
          <p:cNvSpPr/>
          <p:nvPr>
            <p:ph idx="4" type="body"/>
          </p:nvPr>
        </p:nvSpPr>
        <p:spPr>
          <a:xfrm>
            <a:off x="7391627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114"/>
          <p:cNvSpPr/>
          <p:nvPr>
            <p:ph idx="5" type="body"/>
          </p:nvPr>
        </p:nvSpPr>
        <p:spPr>
          <a:xfrm>
            <a:off x="9683415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114"/>
          <p:cNvSpPr/>
          <p:nvPr>
            <p:ph idx="6" type="body"/>
          </p:nvPr>
        </p:nvSpPr>
        <p:spPr>
          <a:xfrm>
            <a:off x="2808051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114"/>
          <p:cNvSpPr/>
          <p:nvPr>
            <p:ph idx="7" type="body"/>
          </p:nvPr>
        </p:nvSpPr>
        <p:spPr>
          <a:xfrm>
            <a:off x="5099839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114"/>
          <p:cNvSpPr/>
          <p:nvPr>
            <p:ph idx="8" type="body"/>
          </p:nvPr>
        </p:nvSpPr>
        <p:spPr>
          <a:xfrm>
            <a:off x="7391627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114"/>
          <p:cNvSpPr/>
          <p:nvPr>
            <p:ph idx="9" type="body"/>
          </p:nvPr>
        </p:nvSpPr>
        <p:spPr>
          <a:xfrm>
            <a:off x="9683415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Google Shape;672;p114"/>
          <p:cNvSpPr txBox="1"/>
          <p:nvPr>
            <p:ph idx="13" type="body"/>
          </p:nvPr>
        </p:nvSpPr>
        <p:spPr>
          <a:xfrm>
            <a:off x="2692431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114"/>
          <p:cNvSpPr txBox="1"/>
          <p:nvPr>
            <p:ph idx="14" type="body"/>
          </p:nvPr>
        </p:nvSpPr>
        <p:spPr>
          <a:xfrm>
            <a:off x="4984219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114"/>
          <p:cNvSpPr txBox="1"/>
          <p:nvPr>
            <p:ph idx="15" type="body"/>
          </p:nvPr>
        </p:nvSpPr>
        <p:spPr>
          <a:xfrm>
            <a:off x="2692431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114"/>
          <p:cNvSpPr txBox="1"/>
          <p:nvPr>
            <p:ph idx="16" type="body"/>
          </p:nvPr>
        </p:nvSpPr>
        <p:spPr>
          <a:xfrm>
            <a:off x="4984219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114"/>
          <p:cNvSpPr txBox="1"/>
          <p:nvPr>
            <p:ph idx="17" type="body"/>
          </p:nvPr>
        </p:nvSpPr>
        <p:spPr>
          <a:xfrm>
            <a:off x="7276007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114"/>
          <p:cNvSpPr txBox="1"/>
          <p:nvPr>
            <p:ph idx="18" type="body"/>
          </p:nvPr>
        </p:nvSpPr>
        <p:spPr>
          <a:xfrm>
            <a:off x="7276007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114"/>
          <p:cNvSpPr txBox="1"/>
          <p:nvPr>
            <p:ph idx="19" type="body"/>
          </p:nvPr>
        </p:nvSpPr>
        <p:spPr>
          <a:xfrm>
            <a:off x="9567795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114"/>
          <p:cNvSpPr txBox="1"/>
          <p:nvPr>
            <p:ph idx="20" type="body"/>
          </p:nvPr>
        </p:nvSpPr>
        <p:spPr>
          <a:xfrm>
            <a:off x="9567795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114"/>
          <p:cNvSpPr txBox="1"/>
          <p:nvPr>
            <p:ph idx="21" type="body"/>
          </p:nvPr>
        </p:nvSpPr>
        <p:spPr>
          <a:xfrm>
            <a:off x="2692431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114"/>
          <p:cNvSpPr txBox="1"/>
          <p:nvPr>
            <p:ph idx="22" type="body"/>
          </p:nvPr>
        </p:nvSpPr>
        <p:spPr>
          <a:xfrm>
            <a:off x="4984219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114"/>
          <p:cNvSpPr txBox="1"/>
          <p:nvPr>
            <p:ph idx="23" type="body"/>
          </p:nvPr>
        </p:nvSpPr>
        <p:spPr>
          <a:xfrm>
            <a:off x="2692431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114"/>
          <p:cNvSpPr txBox="1"/>
          <p:nvPr>
            <p:ph idx="24" type="body"/>
          </p:nvPr>
        </p:nvSpPr>
        <p:spPr>
          <a:xfrm>
            <a:off x="4984219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114"/>
          <p:cNvSpPr txBox="1"/>
          <p:nvPr>
            <p:ph idx="25" type="body"/>
          </p:nvPr>
        </p:nvSpPr>
        <p:spPr>
          <a:xfrm>
            <a:off x="7276007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114"/>
          <p:cNvSpPr txBox="1"/>
          <p:nvPr>
            <p:ph idx="26" type="body"/>
          </p:nvPr>
        </p:nvSpPr>
        <p:spPr>
          <a:xfrm>
            <a:off x="7276007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114"/>
          <p:cNvSpPr txBox="1"/>
          <p:nvPr>
            <p:ph idx="27" type="body"/>
          </p:nvPr>
        </p:nvSpPr>
        <p:spPr>
          <a:xfrm>
            <a:off x="9567795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114"/>
          <p:cNvSpPr txBox="1"/>
          <p:nvPr>
            <p:ph idx="28" type="body"/>
          </p:nvPr>
        </p:nvSpPr>
        <p:spPr>
          <a:xfrm>
            <a:off x="9567795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8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114"/>
          <p:cNvSpPr txBox="1"/>
          <p:nvPr>
            <p:ph idx="29" type="body"/>
          </p:nvPr>
        </p:nvSpPr>
        <p:spPr>
          <a:xfrm>
            <a:off x="417526" y="835144"/>
            <a:ext cx="2274906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05_로드맵3 ">
  <p:cSld name="02_05_로드맵3 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15"/>
          <p:cNvSpPr txBox="1"/>
          <p:nvPr>
            <p:ph idx="1" type="body"/>
          </p:nvPr>
        </p:nvSpPr>
        <p:spPr>
          <a:xfrm>
            <a:off x="417525" y="182918"/>
            <a:ext cx="533591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115"/>
          <p:cNvSpPr/>
          <p:nvPr>
            <p:ph idx="2" type="body"/>
          </p:nvPr>
        </p:nvSpPr>
        <p:spPr>
          <a:xfrm>
            <a:off x="512633" y="950309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115"/>
          <p:cNvSpPr txBox="1"/>
          <p:nvPr>
            <p:ph idx="3" type="body"/>
          </p:nvPr>
        </p:nvSpPr>
        <p:spPr>
          <a:xfrm>
            <a:off x="1544812" y="950312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115"/>
          <p:cNvSpPr txBox="1"/>
          <p:nvPr>
            <p:ph idx="4" type="body"/>
          </p:nvPr>
        </p:nvSpPr>
        <p:spPr>
          <a:xfrm>
            <a:off x="7195493" y="950310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115"/>
          <p:cNvSpPr/>
          <p:nvPr>
            <p:ph idx="5" type="body"/>
          </p:nvPr>
        </p:nvSpPr>
        <p:spPr>
          <a:xfrm>
            <a:off x="512633" y="1460057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115"/>
          <p:cNvSpPr txBox="1"/>
          <p:nvPr>
            <p:ph idx="6" type="body"/>
          </p:nvPr>
        </p:nvSpPr>
        <p:spPr>
          <a:xfrm>
            <a:off x="1544812" y="1460060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115"/>
          <p:cNvSpPr txBox="1"/>
          <p:nvPr>
            <p:ph idx="7" type="body"/>
          </p:nvPr>
        </p:nvSpPr>
        <p:spPr>
          <a:xfrm>
            <a:off x="7195493" y="1460058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115"/>
          <p:cNvSpPr/>
          <p:nvPr>
            <p:ph idx="8" type="body"/>
          </p:nvPr>
        </p:nvSpPr>
        <p:spPr>
          <a:xfrm>
            <a:off x="512633" y="1969805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115"/>
          <p:cNvSpPr txBox="1"/>
          <p:nvPr>
            <p:ph idx="9" type="body"/>
          </p:nvPr>
        </p:nvSpPr>
        <p:spPr>
          <a:xfrm>
            <a:off x="1544812" y="1969808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115"/>
          <p:cNvSpPr txBox="1"/>
          <p:nvPr>
            <p:ph idx="13" type="body"/>
          </p:nvPr>
        </p:nvSpPr>
        <p:spPr>
          <a:xfrm>
            <a:off x="7195493" y="1969806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115"/>
          <p:cNvSpPr/>
          <p:nvPr>
            <p:ph idx="14" type="body"/>
          </p:nvPr>
        </p:nvSpPr>
        <p:spPr>
          <a:xfrm>
            <a:off x="512633" y="247955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115"/>
          <p:cNvSpPr txBox="1"/>
          <p:nvPr>
            <p:ph idx="15" type="body"/>
          </p:nvPr>
        </p:nvSpPr>
        <p:spPr>
          <a:xfrm>
            <a:off x="1544812" y="2479556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115"/>
          <p:cNvSpPr txBox="1"/>
          <p:nvPr>
            <p:ph idx="16" type="body"/>
          </p:nvPr>
        </p:nvSpPr>
        <p:spPr>
          <a:xfrm>
            <a:off x="7195493" y="2479554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115"/>
          <p:cNvSpPr/>
          <p:nvPr>
            <p:ph idx="17" type="body"/>
          </p:nvPr>
        </p:nvSpPr>
        <p:spPr>
          <a:xfrm>
            <a:off x="512633" y="2989301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115"/>
          <p:cNvSpPr txBox="1"/>
          <p:nvPr>
            <p:ph idx="18" type="body"/>
          </p:nvPr>
        </p:nvSpPr>
        <p:spPr>
          <a:xfrm>
            <a:off x="1544812" y="2989304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115"/>
          <p:cNvSpPr txBox="1"/>
          <p:nvPr>
            <p:ph idx="19" type="body"/>
          </p:nvPr>
        </p:nvSpPr>
        <p:spPr>
          <a:xfrm>
            <a:off x="7195493" y="2989302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115"/>
          <p:cNvSpPr/>
          <p:nvPr>
            <p:ph idx="20" type="body"/>
          </p:nvPr>
        </p:nvSpPr>
        <p:spPr>
          <a:xfrm>
            <a:off x="512633" y="3499049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115"/>
          <p:cNvSpPr txBox="1"/>
          <p:nvPr>
            <p:ph idx="21" type="body"/>
          </p:nvPr>
        </p:nvSpPr>
        <p:spPr>
          <a:xfrm>
            <a:off x="1544812" y="3499052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115"/>
          <p:cNvSpPr txBox="1"/>
          <p:nvPr>
            <p:ph idx="22" type="body"/>
          </p:nvPr>
        </p:nvSpPr>
        <p:spPr>
          <a:xfrm>
            <a:off x="7195493" y="3499050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115"/>
          <p:cNvSpPr/>
          <p:nvPr>
            <p:ph idx="23" type="body"/>
          </p:nvPr>
        </p:nvSpPr>
        <p:spPr>
          <a:xfrm>
            <a:off x="512633" y="4008797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115"/>
          <p:cNvSpPr txBox="1"/>
          <p:nvPr>
            <p:ph idx="24" type="body"/>
          </p:nvPr>
        </p:nvSpPr>
        <p:spPr>
          <a:xfrm>
            <a:off x="1544812" y="4008800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115"/>
          <p:cNvSpPr txBox="1"/>
          <p:nvPr>
            <p:ph idx="25" type="body"/>
          </p:nvPr>
        </p:nvSpPr>
        <p:spPr>
          <a:xfrm>
            <a:off x="7195493" y="4008798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115"/>
          <p:cNvSpPr/>
          <p:nvPr>
            <p:ph idx="26" type="body"/>
          </p:nvPr>
        </p:nvSpPr>
        <p:spPr>
          <a:xfrm>
            <a:off x="512633" y="4518545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115"/>
          <p:cNvSpPr txBox="1"/>
          <p:nvPr>
            <p:ph idx="27" type="body"/>
          </p:nvPr>
        </p:nvSpPr>
        <p:spPr>
          <a:xfrm>
            <a:off x="1544812" y="4518548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115"/>
          <p:cNvSpPr txBox="1"/>
          <p:nvPr>
            <p:ph idx="28" type="body"/>
          </p:nvPr>
        </p:nvSpPr>
        <p:spPr>
          <a:xfrm>
            <a:off x="7195493" y="4518546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115"/>
          <p:cNvSpPr/>
          <p:nvPr>
            <p:ph idx="29" type="body"/>
          </p:nvPr>
        </p:nvSpPr>
        <p:spPr>
          <a:xfrm>
            <a:off x="512633" y="502829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115"/>
          <p:cNvSpPr txBox="1"/>
          <p:nvPr>
            <p:ph idx="30" type="body"/>
          </p:nvPr>
        </p:nvSpPr>
        <p:spPr>
          <a:xfrm>
            <a:off x="1544812" y="5028296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115"/>
          <p:cNvSpPr txBox="1"/>
          <p:nvPr>
            <p:ph idx="31" type="body"/>
          </p:nvPr>
        </p:nvSpPr>
        <p:spPr>
          <a:xfrm>
            <a:off x="7195493" y="5028294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115"/>
          <p:cNvSpPr/>
          <p:nvPr>
            <p:ph idx="32" type="body"/>
          </p:nvPr>
        </p:nvSpPr>
        <p:spPr>
          <a:xfrm>
            <a:off x="512633" y="5538045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115"/>
          <p:cNvSpPr txBox="1"/>
          <p:nvPr>
            <p:ph idx="33" type="body"/>
          </p:nvPr>
        </p:nvSpPr>
        <p:spPr>
          <a:xfrm>
            <a:off x="1544812" y="5538048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115"/>
          <p:cNvSpPr txBox="1"/>
          <p:nvPr>
            <p:ph idx="34" type="body"/>
          </p:nvPr>
        </p:nvSpPr>
        <p:spPr>
          <a:xfrm>
            <a:off x="7195493" y="5538046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06_로드맵4 ">
  <p:cSld name="02_06_로드맵4 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6"/>
          <p:cNvSpPr txBox="1"/>
          <p:nvPr>
            <p:ph idx="1" type="body"/>
          </p:nvPr>
        </p:nvSpPr>
        <p:spPr>
          <a:xfrm>
            <a:off x="417525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3" name="Google Shape;723;p116"/>
          <p:cNvCxnSpPr/>
          <p:nvPr/>
        </p:nvCxnSpPr>
        <p:spPr>
          <a:xfrm>
            <a:off x="0" y="2325990"/>
            <a:ext cx="10521387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4" name="Google Shape;724;p116"/>
          <p:cNvSpPr txBox="1"/>
          <p:nvPr>
            <p:ph idx="2" type="body"/>
          </p:nvPr>
        </p:nvSpPr>
        <p:spPr>
          <a:xfrm>
            <a:off x="417525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116"/>
          <p:cNvSpPr txBox="1"/>
          <p:nvPr>
            <p:ph idx="3" type="body"/>
          </p:nvPr>
        </p:nvSpPr>
        <p:spPr>
          <a:xfrm>
            <a:off x="417525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116"/>
          <p:cNvSpPr txBox="1"/>
          <p:nvPr>
            <p:ph idx="4" type="body"/>
          </p:nvPr>
        </p:nvSpPr>
        <p:spPr>
          <a:xfrm>
            <a:off x="2990750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116"/>
          <p:cNvSpPr txBox="1"/>
          <p:nvPr>
            <p:ph idx="5" type="body"/>
          </p:nvPr>
        </p:nvSpPr>
        <p:spPr>
          <a:xfrm>
            <a:off x="5556282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116"/>
          <p:cNvSpPr txBox="1"/>
          <p:nvPr>
            <p:ph idx="6" type="body"/>
          </p:nvPr>
        </p:nvSpPr>
        <p:spPr>
          <a:xfrm>
            <a:off x="8119982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116"/>
          <p:cNvSpPr/>
          <p:nvPr/>
        </p:nvSpPr>
        <p:spPr>
          <a:xfrm rot="5400000">
            <a:off x="511335" y="227969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16"/>
          <p:cNvSpPr/>
          <p:nvPr/>
        </p:nvSpPr>
        <p:spPr>
          <a:xfrm rot="5400000">
            <a:off x="3073560" y="227969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16"/>
          <p:cNvSpPr/>
          <p:nvPr/>
        </p:nvSpPr>
        <p:spPr>
          <a:xfrm rot="5400000">
            <a:off x="5635785" y="227969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16"/>
          <p:cNvSpPr/>
          <p:nvPr/>
        </p:nvSpPr>
        <p:spPr>
          <a:xfrm rot="5400000">
            <a:off x="8204360" y="227969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16"/>
          <p:cNvSpPr/>
          <p:nvPr/>
        </p:nvSpPr>
        <p:spPr>
          <a:xfrm rot="-5400000">
            <a:off x="10439560" y="227969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16"/>
          <p:cNvSpPr txBox="1"/>
          <p:nvPr>
            <p:ph idx="7" type="body"/>
          </p:nvPr>
        </p:nvSpPr>
        <p:spPr>
          <a:xfrm>
            <a:off x="417525" y="835144"/>
            <a:ext cx="1126184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116"/>
          <p:cNvSpPr txBox="1"/>
          <p:nvPr>
            <p:ph idx="8" type="body"/>
          </p:nvPr>
        </p:nvSpPr>
        <p:spPr>
          <a:xfrm>
            <a:off x="2990750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116"/>
          <p:cNvSpPr txBox="1"/>
          <p:nvPr>
            <p:ph idx="9" type="body"/>
          </p:nvPr>
        </p:nvSpPr>
        <p:spPr>
          <a:xfrm>
            <a:off x="2990750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116"/>
          <p:cNvSpPr txBox="1"/>
          <p:nvPr>
            <p:ph idx="13" type="body"/>
          </p:nvPr>
        </p:nvSpPr>
        <p:spPr>
          <a:xfrm>
            <a:off x="5556282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116"/>
          <p:cNvSpPr txBox="1"/>
          <p:nvPr>
            <p:ph idx="14" type="body"/>
          </p:nvPr>
        </p:nvSpPr>
        <p:spPr>
          <a:xfrm>
            <a:off x="5556282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116"/>
          <p:cNvSpPr txBox="1"/>
          <p:nvPr>
            <p:ph idx="15" type="body"/>
          </p:nvPr>
        </p:nvSpPr>
        <p:spPr>
          <a:xfrm>
            <a:off x="8119982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116"/>
          <p:cNvSpPr txBox="1"/>
          <p:nvPr>
            <p:ph idx="16" type="body"/>
          </p:nvPr>
        </p:nvSpPr>
        <p:spPr>
          <a:xfrm>
            <a:off x="8119982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116"/>
          <p:cNvSpPr txBox="1"/>
          <p:nvPr>
            <p:ph idx="17" type="body"/>
          </p:nvPr>
        </p:nvSpPr>
        <p:spPr>
          <a:xfrm>
            <a:off x="417524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54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116"/>
          <p:cNvSpPr txBox="1"/>
          <p:nvPr>
            <p:ph idx="18" type="body"/>
          </p:nvPr>
        </p:nvSpPr>
        <p:spPr>
          <a:xfrm>
            <a:off x="2990750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54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116"/>
          <p:cNvSpPr txBox="1"/>
          <p:nvPr>
            <p:ph idx="19" type="body"/>
          </p:nvPr>
        </p:nvSpPr>
        <p:spPr>
          <a:xfrm>
            <a:off x="5556283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54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116"/>
          <p:cNvSpPr txBox="1"/>
          <p:nvPr>
            <p:ph idx="20" type="body"/>
          </p:nvPr>
        </p:nvSpPr>
        <p:spPr>
          <a:xfrm>
            <a:off x="8119985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54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116"/>
          <p:cNvSpPr txBox="1"/>
          <p:nvPr>
            <p:ph idx="21" type="body"/>
          </p:nvPr>
        </p:nvSpPr>
        <p:spPr>
          <a:xfrm>
            <a:off x="417525" y="182918"/>
            <a:ext cx="533591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07_로드맵5">
  <p:cSld name="02_07_로드맵5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" name="Google Shape;747;p117"/>
          <p:cNvCxnSpPr/>
          <p:nvPr/>
        </p:nvCxnSpPr>
        <p:spPr>
          <a:xfrm>
            <a:off x="5525097" y="951811"/>
            <a:ext cx="0" cy="5395158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8" name="Google Shape;748;p117"/>
          <p:cNvSpPr txBox="1"/>
          <p:nvPr>
            <p:ph idx="1" type="body"/>
          </p:nvPr>
        </p:nvSpPr>
        <p:spPr>
          <a:xfrm>
            <a:off x="5742421" y="901327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117"/>
          <p:cNvSpPr/>
          <p:nvPr/>
        </p:nvSpPr>
        <p:spPr>
          <a:xfrm rot="10800000">
            <a:off x="5471390" y="949328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117"/>
          <p:cNvSpPr txBox="1"/>
          <p:nvPr>
            <p:ph idx="2" type="body"/>
          </p:nvPr>
        </p:nvSpPr>
        <p:spPr>
          <a:xfrm>
            <a:off x="718730" y="2421713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117"/>
          <p:cNvSpPr txBox="1"/>
          <p:nvPr>
            <p:ph idx="3" type="body"/>
          </p:nvPr>
        </p:nvSpPr>
        <p:spPr>
          <a:xfrm>
            <a:off x="718731" y="1958010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117"/>
          <p:cNvSpPr/>
          <p:nvPr/>
        </p:nvSpPr>
        <p:spPr>
          <a:xfrm rot="10800000">
            <a:off x="5471390" y="2017477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17"/>
          <p:cNvSpPr/>
          <p:nvPr/>
        </p:nvSpPr>
        <p:spPr>
          <a:xfrm rot="10800000">
            <a:off x="5471390" y="307753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17"/>
          <p:cNvSpPr/>
          <p:nvPr/>
        </p:nvSpPr>
        <p:spPr>
          <a:xfrm rot="10800000">
            <a:off x="5471391" y="4129498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17"/>
          <p:cNvSpPr/>
          <p:nvPr/>
        </p:nvSpPr>
        <p:spPr>
          <a:xfrm rot="10800000">
            <a:off x="5471391" y="5189555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17"/>
          <p:cNvSpPr/>
          <p:nvPr/>
        </p:nvSpPr>
        <p:spPr>
          <a:xfrm>
            <a:off x="5471390" y="6257703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17"/>
          <p:cNvSpPr txBox="1"/>
          <p:nvPr>
            <p:ph idx="4" type="body"/>
          </p:nvPr>
        </p:nvSpPr>
        <p:spPr>
          <a:xfrm>
            <a:off x="5742419" y="1365030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117"/>
          <p:cNvSpPr txBox="1"/>
          <p:nvPr>
            <p:ph idx="5" type="body"/>
          </p:nvPr>
        </p:nvSpPr>
        <p:spPr>
          <a:xfrm>
            <a:off x="718730" y="4596742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117"/>
          <p:cNvSpPr txBox="1"/>
          <p:nvPr>
            <p:ph idx="6" type="body"/>
          </p:nvPr>
        </p:nvSpPr>
        <p:spPr>
          <a:xfrm>
            <a:off x="718731" y="4133039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117"/>
          <p:cNvSpPr txBox="1"/>
          <p:nvPr>
            <p:ph idx="7" type="body"/>
          </p:nvPr>
        </p:nvSpPr>
        <p:spPr>
          <a:xfrm>
            <a:off x="5742421" y="3055561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117"/>
          <p:cNvSpPr txBox="1"/>
          <p:nvPr>
            <p:ph idx="8" type="body"/>
          </p:nvPr>
        </p:nvSpPr>
        <p:spPr>
          <a:xfrm>
            <a:off x="5742419" y="3519264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117"/>
          <p:cNvSpPr txBox="1"/>
          <p:nvPr>
            <p:ph idx="9" type="body"/>
          </p:nvPr>
        </p:nvSpPr>
        <p:spPr>
          <a:xfrm>
            <a:off x="5742421" y="5236334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117"/>
          <p:cNvSpPr txBox="1"/>
          <p:nvPr>
            <p:ph idx="13" type="body"/>
          </p:nvPr>
        </p:nvSpPr>
        <p:spPr>
          <a:xfrm>
            <a:off x="5742419" y="5700037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117"/>
          <p:cNvSpPr txBox="1"/>
          <p:nvPr>
            <p:ph idx="14" type="body"/>
          </p:nvPr>
        </p:nvSpPr>
        <p:spPr>
          <a:xfrm>
            <a:off x="417525" y="835144"/>
            <a:ext cx="4836539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117"/>
          <p:cNvSpPr txBox="1"/>
          <p:nvPr>
            <p:ph idx="15" type="body"/>
          </p:nvPr>
        </p:nvSpPr>
        <p:spPr>
          <a:xfrm>
            <a:off x="417525" y="182918"/>
            <a:ext cx="533591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02_가이드">
  <p:cSld name="01_02_가이드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03"/>
          <p:cNvGrpSpPr/>
          <p:nvPr/>
        </p:nvGrpSpPr>
        <p:grpSpPr>
          <a:xfrm>
            <a:off x="-230484" y="-342900"/>
            <a:ext cx="12652968" cy="7543800"/>
            <a:chOff x="-230484" y="-342900"/>
            <a:chExt cx="12652968" cy="7543800"/>
          </a:xfrm>
        </p:grpSpPr>
        <p:sp>
          <p:nvSpPr>
            <p:cNvPr id="50" name="Google Shape;50;p103"/>
            <p:cNvSpPr/>
            <p:nvPr/>
          </p:nvSpPr>
          <p:spPr>
            <a:xfrm>
              <a:off x="512633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03"/>
            <p:cNvSpPr/>
            <p:nvPr/>
          </p:nvSpPr>
          <p:spPr>
            <a:xfrm>
              <a:off x="1655262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03"/>
            <p:cNvSpPr/>
            <p:nvPr/>
          </p:nvSpPr>
          <p:spPr>
            <a:xfrm>
              <a:off x="2797891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03"/>
            <p:cNvSpPr/>
            <p:nvPr/>
          </p:nvSpPr>
          <p:spPr>
            <a:xfrm>
              <a:off x="3940520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03"/>
            <p:cNvSpPr/>
            <p:nvPr/>
          </p:nvSpPr>
          <p:spPr>
            <a:xfrm>
              <a:off x="5083149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03"/>
            <p:cNvSpPr/>
            <p:nvPr/>
          </p:nvSpPr>
          <p:spPr>
            <a:xfrm>
              <a:off x="6225778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03"/>
            <p:cNvSpPr/>
            <p:nvPr/>
          </p:nvSpPr>
          <p:spPr>
            <a:xfrm>
              <a:off x="7368407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03"/>
            <p:cNvSpPr/>
            <p:nvPr/>
          </p:nvSpPr>
          <p:spPr>
            <a:xfrm>
              <a:off x="8511036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03"/>
            <p:cNvSpPr/>
            <p:nvPr/>
          </p:nvSpPr>
          <p:spPr>
            <a:xfrm>
              <a:off x="9653665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03"/>
            <p:cNvSpPr/>
            <p:nvPr/>
          </p:nvSpPr>
          <p:spPr>
            <a:xfrm>
              <a:off x="10796294" y="-342900"/>
              <a:ext cx="883073" cy="7543800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03"/>
            <p:cNvSpPr/>
            <p:nvPr/>
          </p:nvSpPr>
          <p:spPr>
            <a:xfrm>
              <a:off x="-230484" y="3298093"/>
              <a:ext cx="12652968" cy="257907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03"/>
            <p:cNvSpPr/>
            <p:nvPr/>
          </p:nvSpPr>
          <p:spPr>
            <a:xfrm>
              <a:off x="-230484" y="508950"/>
              <a:ext cx="12652968" cy="440375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03"/>
            <p:cNvSpPr/>
            <p:nvPr/>
          </p:nvSpPr>
          <p:spPr>
            <a:xfrm>
              <a:off x="-230484" y="5904768"/>
              <a:ext cx="12652968" cy="440375"/>
            </a:xfrm>
            <a:prstGeom prst="rect">
              <a:avLst/>
            </a:prstGeom>
            <a:solidFill>
              <a:srgbClr val="FC1C49">
                <a:alpha val="4705"/>
              </a:srgbClr>
            </a:solidFill>
            <a:ln cap="flat" cmpd="sng" w="9525">
              <a:solidFill>
                <a:srgbClr val="F979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103"/>
          <p:cNvSpPr/>
          <p:nvPr/>
        </p:nvSpPr>
        <p:spPr>
          <a:xfrm>
            <a:off x="-471638" y="-760396"/>
            <a:ext cx="12894122" cy="76039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3"/>
          <p:cNvSpPr/>
          <p:nvPr/>
        </p:nvSpPr>
        <p:spPr>
          <a:xfrm>
            <a:off x="-336884" y="6858000"/>
            <a:ext cx="12894122" cy="76039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3"/>
          <p:cNvSpPr/>
          <p:nvPr/>
        </p:nvSpPr>
        <p:spPr>
          <a:xfrm>
            <a:off x="-336884" y="-400415"/>
            <a:ext cx="336884" cy="739701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3"/>
          <p:cNvSpPr/>
          <p:nvPr/>
        </p:nvSpPr>
        <p:spPr>
          <a:xfrm>
            <a:off x="12192000" y="-400415"/>
            <a:ext cx="336884" cy="739701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8" name="Google Shape;68;p103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69" name="Google Shape;69;p103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03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3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3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3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3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3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3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3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3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103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80" name="Google Shape;80;p103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3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03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01_파트 및 클립">
  <p:cSld name="03_01_파트 및 클립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18"/>
          <p:cNvSpPr txBox="1"/>
          <p:nvPr>
            <p:ph idx="1" type="body"/>
          </p:nvPr>
        </p:nvSpPr>
        <p:spPr>
          <a:xfrm>
            <a:off x="3428044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118"/>
          <p:cNvSpPr txBox="1"/>
          <p:nvPr>
            <p:ph idx="2" type="body"/>
          </p:nvPr>
        </p:nvSpPr>
        <p:spPr>
          <a:xfrm>
            <a:off x="1631273" y="2612820"/>
            <a:ext cx="8929454" cy="1628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0869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Arial"/>
              <a:buNone/>
              <a:defRPr b="1" i="0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02_파트 및 클립">
  <p:cSld name="03_02_파트 및 클립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9"/>
          <p:cNvSpPr txBox="1"/>
          <p:nvPr>
            <p:ph idx="1" type="body"/>
          </p:nvPr>
        </p:nvSpPr>
        <p:spPr>
          <a:xfrm>
            <a:off x="3428044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119"/>
          <p:cNvSpPr txBox="1"/>
          <p:nvPr>
            <p:ph idx="2" type="body"/>
          </p:nvPr>
        </p:nvSpPr>
        <p:spPr>
          <a:xfrm>
            <a:off x="1631273" y="2612820"/>
            <a:ext cx="8929454" cy="1628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086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1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01_텍스트 1단">
  <p:cSld name="04_01_텍스트 1단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0"/>
          <p:cNvSpPr/>
          <p:nvPr/>
        </p:nvSpPr>
        <p:spPr>
          <a:xfrm>
            <a:off x="509732" y="762118"/>
            <a:ext cx="10029600" cy="5340875"/>
          </a:xfrm>
          <a:prstGeom prst="roundRect">
            <a:avLst>
              <a:gd fmla="val 1649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2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120"/>
          <p:cNvSpPr txBox="1"/>
          <p:nvPr>
            <p:ph idx="2" type="body"/>
          </p:nvPr>
        </p:nvSpPr>
        <p:spPr>
          <a:xfrm>
            <a:off x="801123" y="1732953"/>
            <a:ext cx="9351543" cy="153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1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120"/>
          <p:cNvSpPr txBox="1"/>
          <p:nvPr>
            <p:ph idx="3" type="body"/>
          </p:nvPr>
        </p:nvSpPr>
        <p:spPr>
          <a:xfrm>
            <a:off x="795292" y="3491285"/>
            <a:ext cx="935154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120"/>
          <p:cNvSpPr txBox="1"/>
          <p:nvPr>
            <p:ph idx="4" type="body"/>
          </p:nvPr>
        </p:nvSpPr>
        <p:spPr>
          <a:xfrm>
            <a:off x="795292" y="4895879"/>
            <a:ext cx="9351543" cy="302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8333"/>
              </a:lnSpc>
              <a:spcBef>
                <a:spcPts val="1000"/>
              </a:spcBef>
              <a:spcAft>
                <a:spcPts val="0"/>
              </a:spcAft>
              <a:buClr>
                <a:srgbClr val="BDBDB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02_텍스트 1단">
  <p:cSld name="04_02_텍스트 1단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2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121"/>
          <p:cNvSpPr/>
          <p:nvPr>
            <p:ph idx="2" type="body"/>
          </p:nvPr>
        </p:nvSpPr>
        <p:spPr>
          <a:xfrm>
            <a:off x="512633" y="1627224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121"/>
          <p:cNvSpPr/>
          <p:nvPr>
            <p:ph idx="3" type="body"/>
          </p:nvPr>
        </p:nvSpPr>
        <p:spPr>
          <a:xfrm>
            <a:off x="512633" y="2756496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121"/>
          <p:cNvSpPr/>
          <p:nvPr>
            <p:ph idx="4" type="body"/>
          </p:nvPr>
        </p:nvSpPr>
        <p:spPr>
          <a:xfrm>
            <a:off x="512633" y="3885768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121"/>
          <p:cNvSpPr/>
          <p:nvPr>
            <p:ph idx="5" type="body"/>
          </p:nvPr>
        </p:nvSpPr>
        <p:spPr>
          <a:xfrm>
            <a:off x="512633" y="5015038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121"/>
          <p:cNvSpPr/>
          <p:nvPr/>
        </p:nvSpPr>
        <p:spPr>
          <a:xfrm rot="10800000">
            <a:off x="5471390" y="259042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21"/>
          <p:cNvSpPr/>
          <p:nvPr/>
        </p:nvSpPr>
        <p:spPr>
          <a:xfrm rot="10800000">
            <a:off x="5471390" y="3719698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21"/>
          <p:cNvSpPr/>
          <p:nvPr/>
        </p:nvSpPr>
        <p:spPr>
          <a:xfrm rot="10800000">
            <a:off x="5471390" y="4848970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21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03_텍스트 1단">
  <p:cSld name="04_03_텍스트 1단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2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122"/>
          <p:cNvSpPr/>
          <p:nvPr>
            <p:ph idx="2" type="body"/>
          </p:nvPr>
        </p:nvSpPr>
        <p:spPr>
          <a:xfrm>
            <a:off x="512633" y="1639598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122"/>
          <p:cNvSpPr/>
          <p:nvPr>
            <p:ph idx="3" type="body"/>
          </p:nvPr>
        </p:nvSpPr>
        <p:spPr>
          <a:xfrm rot="-5400000">
            <a:off x="627171" y="1525060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92" name="Google Shape;792;p122"/>
          <p:cNvSpPr txBox="1"/>
          <p:nvPr/>
        </p:nvSpPr>
        <p:spPr>
          <a:xfrm>
            <a:off x="607508" y="173448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22"/>
          <p:cNvSpPr/>
          <p:nvPr>
            <p:ph idx="4" type="body"/>
          </p:nvPr>
        </p:nvSpPr>
        <p:spPr>
          <a:xfrm>
            <a:off x="512633" y="2541035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122"/>
          <p:cNvSpPr/>
          <p:nvPr>
            <p:ph idx="5" type="body"/>
          </p:nvPr>
        </p:nvSpPr>
        <p:spPr>
          <a:xfrm rot="-5400000">
            <a:off x="627172" y="242649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95" name="Google Shape;795;p122"/>
          <p:cNvSpPr txBox="1"/>
          <p:nvPr/>
        </p:nvSpPr>
        <p:spPr>
          <a:xfrm>
            <a:off x="607508" y="26359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22"/>
          <p:cNvSpPr/>
          <p:nvPr>
            <p:ph idx="6" type="body"/>
          </p:nvPr>
        </p:nvSpPr>
        <p:spPr>
          <a:xfrm>
            <a:off x="512633" y="3442472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122"/>
          <p:cNvSpPr/>
          <p:nvPr>
            <p:ph idx="7" type="body"/>
          </p:nvPr>
        </p:nvSpPr>
        <p:spPr>
          <a:xfrm rot="-5400000">
            <a:off x="627172" y="3327934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98" name="Google Shape;798;p122"/>
          <p:cNvSpPr txBox="1"/>
          <p:nvPr/>
        </p:nvSpPr>
        <p:spPr>
          <a:xfrm>
            <a:off x="607508" y="353735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22"/>
          <p:cNvSpPr/>
          <p:nvPr>
            <p:ph idx="8" type="body"/>
          </p:nvPr>
        </p:nvSpPr>
        <p:spPr>
          <a:xfrm>
            <a:off x="512633" y="4343909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122"/>
          <p:cNvSpPr/>
          <p:nvPr>
            <p:ph idx="9" type="body"/>
          </p:nvPr>
        </p:nvSpPr>
        <p:spPr>
          <a:xfrm rot="-5400000">
            <a:off x="627171" y="4229371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801" name="Google Shape;801;p122"/>
          <p:cNvSpPr txBox="1"/>
          <p:nvPr/>
        </p:nvSpPr>
        <p:spPr>
          <a:xfrm>
            <a:off x="607508" y="443878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22"/>
          <p:cNvSpPr/>
          <p:nvPr>
            <p:ph idx="13" type="body"/>
          </p:nvPr>
        </p:nvSpPr>
        <p:spPr>
          <a:xfrm>
            <a:off x="512633" y="5245347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122"/>
          <p:cNvSpPr/>
          <p:nvPr>
            <p:ph idx="14" type="body"/>
          </p:nvPr>
        </p:nvSpPr>
        <p:spPr>
          <a:xfrm rot="-5400000">
            <a:off x="627171" y="5130809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804" name="Google Shape;804;p122"/>
          <p:cNvSpPr txBox="1"/>
          <p:nvPr/>
        </p:nvSpPr>
        <p:spPr>
          <a:xfrm>
            <a:off x="607508" y="53402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22"/>
          <p:cNvSpPr txBox="1"/>
          <p:nvPr>
            <p:ph idx="15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04_텍스트 1단">
  <p:cSld name="04_04_텍스트 1단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123"/>
          <p:cNvSpPr/>
          <p:nvPr/>
        </p:nvSpPr>
        <p:spPr>
          <a:xfrm>
            <a:off x="513850" y="1639598"/>
            <a:ext cx="881856" cy="64008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23"/>
          <p:cNvSpPr/>
          <p:nvPr/>
        </p:nvSpPr>
        <p:spPr>
          <a:xfrm>
            <a:off x="876969" y="1894339"/>
            <a:ext cx="167676" cy="140756"/>
          </a:xfrm>
          <a:custGeom>
            <a:rect b="b" l="l" r="r" t="t"/>
            <a:pathLst>
              <a:path extrusionOk="0" h="206081" w="245495">
                <a:moveTo>
                  <a:pt x="0" y="96817"/>
                </a:moveTo>
                <a:lnTo>
                  <a:pt x="85062" y="206081"/>
                </a:lnTo>
                <a:lnTo>
                  <a:pt x="245495" y="0"/>
                </a:lnTo>
              </a:path>
            </a:pathLst>
          </a:custGeom>
          <a:noFill/>
          <a:ln cap="rnd" cmpd="sng" w="44450">
            <a:solidFill>
              <a:srgbClr val="FC1C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123"/>
          <p:cNvSpPr/>
          <p:nvPr>
            <p:ph idx="2" type="body"/>
          </p:nvPr>
        </p:nvSpPr>
        <p:spPr>
          <a:xfrm>
            <a:off x="1664316" y="1639598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123"/>
          <p:cNvSpPr/>
          <p:nvPr/>
        </p:nvSpPr>
        <p:spPr>
          <a:xfrm>
            <a:off x="513850" y="2543015"/>
            <a:ext cx="881856" cy="64008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23"/>
          <p:cNvSpPr/>
          <p:nvPr/>
        </p:nvSpPr>
        <p:spPr>
          <a:xfrm>
            <a:off x="876969" y="2792001"/>
            <a:ext cx="167676" cy="140756"/>
          </a:xfrm>
          <a:custGeom>
            <a:rect b="b" l="l" r="r" t="t"/>
            <a:pathLst>
              <a:path extrusionOk="0" h="206081" w="245495">
                <a:moveTo>
                  <a:pt x="0" y="96817"/>
                </a:moveTo>
                <a:lnTo>
                  <a:pt x="85062" y="206081"/>
                </a:lnTo>
                <a:lnTo>
                  <a:pt x="245495" y="0"/>
                </a:lnTo>
              </a:path>
            </a:pathLst>
          </a:custGeom>
          <a:noFill/>
          <a:ln cap="rnd" cmpd="sng" w="44450">
            <a:solidFill>
              <a:srgbClr val="FC1C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123"/>
          <p:cNvSpPr/>
          <p:nvPr>
            <p:ph idx="3" type="body"/>
          </p:nvPr>
        </p:nvSpPr>
        <p:spPr>
          <a:xfrm>
            <a:off x="1664316" y="2541035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123"/>
          <p:cNvSpPr/>
          <p:nvPr/>
        </p:nvSpPr>
        <p:spPr>
          <a:xfrm>
            <a:off x="513850" y="3446432"/>
            <a:ext cx="881856" cy="64008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123"/>
          <p:cNvSpPr/>
          <p:nvPr/>
        </p:nvSpPr>
        <p:spPr>
          <a:xfrm>
            <a:off x="876969" y="3686753"/>
            <a:ext cx="167676" cy="140756"/>
          </a:xfrm>
          <a:custGeom>
            <a:rect b="b" l="l" r="r" t="t"/>
            <a:pathLst>
              <a:path extrusionOk="0" h="206081" w="245495">
                <a:moveTo>
                  <a:pt x="0" y="96817"/>
                </a:moveTo>
                <a:lnTo>
                  <a:pt x="85062" y="206081"/>
                </a:lnTo>
                <a:lnTo>
                  <a:pt x="245495" y="0"/>
                </a:lnTo>
              </a:path>
            </a:pathLst>
          </a:custGeom>
          <a:noFill/>
          <a:ln cap="rnd" cmpd="sng" w="44450">
            <a:solidFill>
              <a:srgbClr val="FC1C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123"/>
          <p:cNvSpPr/>
          <p:nvPr>
            <p:ph idx="4" type="body"/>
          </p:nvPr>
        </p:nvSpPr>
        <p:spPr>
          <a:xfrm>
            <a:off x="1664316" y="3442472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123"/>
          <p:cNvSpPr/>
          <p:nvPr/>
        </p:nvSpPr>
        <p:spPr>
          <a:xfrm>
            <a:off x="513850" y="4349849"/>
            <a:ext cx="881856" cy="64008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23"/>
          <p:cNvSpPr/>
          <p:nvPr/>
        </p:nvSpPr>
        <p:spPr>
          <a:xfrm>
            <a:off x="876969" y="4589508"/>
            <a:ext cx="167676" cy="140756"/>
          </a:xfrm>
          <a:custGeom>
            <a:rect b="b" l="l" r="r" t="t"/>
            <a:pathLst>
              <a:path extrusionOk="0" h="206081" w="245495">
                <a:moveTo>
                  <a:pt x="0" y="96817"/>
                </a:moveTo>
                <a:lnTo>
                  <a:pt x="85062" y="206081"/>
                </a:lnTo>
                <a:lnTo>
                  <a:pt x="245495" y="0"/>
                </a:lnTo>
              </a:path>
            </a:pathLst>
          </a:custGeom>
          <a:noFill/>
          <a:ln cap="rnd" cmpd="sng" w="44450">
            <a:solidFill>
              <a:srgbClr val="FC1C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23"/>
          <p:cNvSpPr/>
          <p:nvPr>
            <p:ph idx="5" type="body"/>
          </p:nvPr>
        </p:nvSpPr>
        <p:spPr>
          <a:xfrm>
            <a:off x="1664316" y="4343909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123"/>
          <p:cNvSpPr/>
          <p:nvPr/>
        </p:nvSpPr>
        <p:spPr>
          <a:xfrm>
            <a:off x="513850" y="5253267"/>
            <a:ext cx="881856" cy="64008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23"/>
          <p:cNvSpPr/>
          <p:nvPr/>
        </p:nvSpPr>
        <p:spPr>
          <a:xfrm>
            <a:off x="876969" y="5483210"/>
            <a:ext cx="167676" cy="140756"/>
          </a:xfrm>
          <a:custGeom>
            <a:rect b="b" l="l" r="r" t="t"/>
            <a:pathLst>
              <a:path extrusionOk="0" h="206081" w="245495">
                <a:moveTo>
                  <a:pt x="0" y="96817"/>
                </a:moveTo>
                <a:lnTo>
                  <a:pt x="85062" y="206081"/>
                </a:lnTo>
                <a:lnTo>
                  <a:pt x="245495" y="0"/>
                </a:lnTo>
              </a:path>
            </a:pathLst>
          </a:custGeom>
          <a:noFill/>
          <a:ln cap="rnd" cmpd="sng" w="44450">
            <a:solidFill>
              <a:srgbClr val="FC1C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23"/>
          <p:cNvSpPr/>
          <p:nvPr>
            <p:ph idx="6" type="body"/>
          </p:nvPr>
        </p:nvSpPr>
        <p:spPr>
          <a:xfrm>
            <a:off x="1664316" y="5245347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123"/>
          <p:cNvSpPr txBox="1"/>
          <p:nvPr>
            <p:ph idx="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01_텍스트 2단">
  <p:cSld name="05_01_텍스트 2단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2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124"/>
          <p:cNvSpPr txBox="1"/>
          <p:nvPr>
            <p:ph idx="2" type="body"/>
          </p:nvPr>
        </p:nvSpPr>
        <p:spPr>
          <a:xfrm>
            <a:off x="417525" y="1339477"/>
            <a:ext cx="8929454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421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124"/>
          <p:cNvSpPr txBox="1"/>
          <p:nvPr>
            <p:ph idx="3" type="body"/>
          </p:nvPr>
        </p:nvSpPr>
        <p:spPr>
          <a:xfrm>
            <a:off x="417525" y="1942150"/>
            <a:ext cx="8929454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421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124"/>
          <p:cNvSpPr/>
          <p:nvPr/>
        </p:nvSpPr>
        <p:spPr>
          <a:xfrm>
            <a:off x="504818" y="2857501"/>
            <a:ext cx="4888042" cy="2549524"/>
          </a:xfrm>
          <a:prstGeom prst="roundRect">
            <a:avLst>
              <a:gd fmla="val 285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124"/>
          <p:cNvSpPr txBox="1"/>
          <p:nvPr>
            <p:ph idx="4" type="body"/>
          </p:nvPr>
        </p:nvSpPr>
        <p:spPr>
          <a:xfrm>
            <a:off x="615190" y="3263122"/>
            <a:ext cx="461763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21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124"/>
          <p:cNvSpPr txBox="1"/>
          <p:nvPr>
            <p:ph idx="5" type="body"/>
          </p:nvPr>
        </p:nvSpPr>
        <p:spPr>
          <a:xfrm>
            <a:off x="615190" y="3962516"/>
            <a:ext cx="4617637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124"/>
          <p:cNvSpPr/>
          <p:nvPr/>
        </p:nvSpPr>
        <p:spPr>
          <a:xfrm>
            <a:off x="5645437" y="2857501"/>
            <a:ext cx="4888042" cy="2549524"/>
          </a:xfrm>
          <a:prstGeom prst="roundRect">
            <a:avLst>
              <a:gd fmla="val 285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24"/>
          <p:cNvSpPr txBox="1"/>
          <p:nvPr>
            <p:ph idx="6" type="body"/>
          </p:nvPr>
        </p:nvSpPr>
        <p:spPr>
          <a:xfrm>
            <a:off x="5755809" y="3263122"/>
            <a:ext cx="461763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21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124"/>
          <p:cNvSpPr txBox="1"/>
          <p:nvPr>
            <p:ph idx="7" type="body"/>
          </p:nvPr>
        </p:nvSpPr>
        <p:spPr>
          <a:xfrm>
            <a:off x="5755809" y="3962516"/>
            <a:ext cx="4617637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02_텍스트 2단">
  <p:cSld name="05_02_텍스트 2단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25"/>
          <p:cNvSpPr/>
          <p:nvPr/>
        </p:nvSpPr>
        <p:spPr>
          <a:xfrm>
            <a:off x="5645437" y="1627224"/>
            <a:ext cx="4888042" cy="4273061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25"/>
          <p:cNvSpPr/>
          <p:nvPr/>
        </p:nvSpPr>
        <p:spPr>
          <a:xfrm>
            <a:off x="512633" y="1627224"/>
            <a:ext cx="4888042" cy="4273061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2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125"/>
          <p:cNvSpPr txBox="1"/>
          <p:nvPr>
            <p:ph idx="2" type="body"/>
          </p:nvPr>
        </p:nvSpPr>
        <p:spPr>
          <a:xfrm>
            <a:off x="794475" y="189701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125"/>
          <p:cNvSpPr txBox="1"/>
          <p:nvPr>
            <p:ph idx="3" type="body"/>
          </p:nvPr>
        </p:nvSpPr>
        <p:spPr>
          <a:xfrm>
            <a:off x="1546821" y="197482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125"/>
          <p:cNvSpPr txBox="1"/>
          <p:nvPr>
            <p:ph idx="4" type="body"/>
          </p:nvPr>
        </p:nvSpPr>
        <p:spPr>
          <a:xfrm>
            <a:off x="794475" y="2734411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125"/>
          <p:cNvSpPr txBox="1"/>
          <p:nvPr>
            <p:ph idx="5" type="body"/>
          </p:nvPr>
        </p:nvSpPr>
        <p:spPr>
          <a:xfrm>
            <a:off x="1546821" y="281881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125"/>
          <p:cNvSpPr txBox="1"/>
          <p:nvPr>
            <p:ph idx="6" type="body"/>
          </p:nvPr>
        </p:nvSpPr>
        <p:spPr>
          <a:xfrm>
            <a:off x="794473" y="3198546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125"/>
          <p:cNvSpPr txBox="1"/>
          <p:nvPr>
            <p:ph idx="7" type="body"/>
          </p:nvPr>
        </p:nvSpPr>
        <p:spPr>
          <a:xfrm>
            <a:off x="794475" y="3758488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125"/>
          <p:cNvSpPr txBox="1"/>
          <p:nvPr>
            <p:ph idx="8" type="body"/>
          </p:nvPr>
        </p:nvSpPr>
        <p:spPr>
          <a:xfrm>
            <a:off x="1546821" y="3842894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125"/>
          <p:cNvSpPr txBox="1"/>
          <p:nvPr>
            <p:ph idx="9" type="body"/>
          </p:nvPr>
        </p:nvSpPr>
        <p:spPr>
          <a:xfrm>
            <a:off x="794473" y="4222623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125"/>
          <p:cNvSpPr txBox="1"/>
          <p:nvPr>
            <p:ph idx="13" type="body"/>
          </p:nvPr>
        </p:nvSpPr>
        <p:spPr>
          <a:xfrm>
            <a:off x="794475" y="479298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125"/>
          <p:cNvSpPr txBox="1"/>
          <p:nvPr>
            <p:ph idx="14" type="body"/>
          </p:nvPr>
        </p:nvSpPr>
        <p:spPr>
          <a:xfrm>
            <a:off x="1546821" y="4877389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125"/>
          <p:cNvSpPr txBox="1"/>
          <p:nvPr>
            <p:ph idx="15" type="body"/>
          </p:nvPr>
        </p:nvSpPr>
        <p:spPr>
          <a:xfrm>
            <a:off x="794473" y="5257118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125"/>
          <p:cNvSpPr txBox="1"/>
          <p:nvPr>
            <p:ph idx="16" type="body"/>
          </p:nvPr>
        </p:nvSpPr>
        <p:spPr>
          <a:xfrm>
            <a:off x="5934646" y="189701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125"/>
          <p:cNvSpPr txBox="1"/>
          <p:nvPr>
            <p:ph idx="17" type="body"/>
          </p:nvPr>
        </p:nvSpPr>
        <p:spPr>
          <a:xfrm>
            <a:off x="6686992" y="197482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125"/>
          <p:cNvSpPr txBox="1"/>
          <p:nvPr>
            <p:ph idx="18" type="body"/>
          </p:nvPr>
        </p:nvSpPr>
        <p:spPr>
          <a:xfrm>
            <a:off x="5934646" y="2734411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125"/>
          <p:cNvSpPr txBox="1"/>
          <p:nvPr>
            <p:ph idx="19" type="body"/>
          </p:nvPr>
        </p:nvSpPr>
        <p:spPr>
          <a:xfrm>
            <a:off x="6686992" y="281881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125"/>
          <p:cNvSpPr txBox="1"/>
          <p:nvPr>
            <p:ph idx="20" type="body"/>
          </p:nvPr>
        </p:nvSpPr>
        <p:spPr>
          <a:xfrm>
            <a:off x="5934644" y="3198546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125"/>
          <p:cNvSpPr txBox="1"/>
          <p:nvPr>
            <p:ph idx="21" type="body"/>
          </p:nvPr>
        </p:nvSpPr>
        <p:spPr>
          <a:xfrm>
            <a:off x="5934646" y="3758488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125"/>
          <p:cNvSpPr txBox="1"/>
          <p:nvPr>
            <p:ph idx="22" type="body"/>
          </p:nvPr>
        </p:nvSpPr>
        <p:spPr>
          <a:xfrm>
            <a:off x="6686992" y="3842894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125"/>
          <p:cNvSpPr txBox="1"/>
          <p:nvPr>
            <p:ph idx="23" type="body"/>
          </p:nvPr>
        </p:nvSpPr>
        <p:spPr>
          <a:xfrm>
            <a:off x="5934644" y="4222623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7" name="Google Shape;857;p125"/>
          <p:cNvSpPr txBox="1"/>
          <p:nvPr>
            <p:ph idx="24" type="body"/>
          </p:nvPr>
        </p:nvSpPr>
        <p:spPr>
          <a:xfrm>
            <a:off x="5934646" y="479298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125"/>
          <p:cNvSpPr txBox="1"/>
          <p:nvPr>
            <p:ph idx="25" type="body"/>
          </p:nvPr>
        </p:nvSpPr>
        <p:spPr>
          <a:xfrm>
            <a:off x="6686992" y="4877389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125"/>
          <p:cNvSpPr txBox="1"/>
          <p:nvPr>
            <p:ph idx="26" type="body"/>
          </p:nvPr>
        </p:nvSpPr>
        <p:spPr>
          <a:xfrm>
            <a:off x="5934644" y="5257118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125"/>
          <p:cNvSpPr txBox="1"/>
          <p:nvPr>
            <p:ph idx="2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03_텍스트 2단">
  <p:cSld name="05_03_텍스트 2단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26"/>
          <p:cNvSpPr/>
          <p:nvPr/>
        </p:nvSpPr>
        <p:spPr>
          <a:xfrm>
            <a:off x="512633" y="1627224"/>
            <a:ext cx="4888042" cy="4273061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2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126"/>
          <p:cNvSpPr/>
          <p:nvPr/>
        </p:nvSpPr>
        <p:spPr>
          <a:xfrm>
            <a:off x="5645437" y="1627224"/>
            <a:ext cx="4888042" cy="4273061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26"/>
          <p:cNvSpPr txBox="1"/>
          <p:nvPr>
            <p:ph idx="2" type="body"/>
          </p:nvPr>
        </p:nvSpPr>
        <p:spPr>
          <a:xfrm>
            <a:off x="740684" y="3145110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126"/>
          <p:cNvSpPr txBox="1"/>
          <p:nvPr>
            <p:ph idx="3" type="body"/>
          </p:nvPr>
        </p:nvSpPr>
        <p:spPr>
          <a:xfrm>
            <a:off x="740684" y="3656704"/>
            <a:ext cx="3499620" cy="1067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126"/>
          <p:cNvSpPr txBox="1"/>
          <p:nvPr>
            <p:ph idx="4" type="body"/>
          </p:nvPr>
        </p:nvSpPr>
        <p:spPr>
          <a:xfrm>
            <a:off x="6820809" y="3145110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126"/>
          <p:cNvSpPr txBox="1"/>
          <p:nvPr>
            <p:ph idx="5" type="body"/>
          </p:nvPr>
        </p:nvSpPr>
        <p:spPr>
          <a:xfrm>
            <a:off x="6820809" y="3656704"/>
            <a:ext cx="3499620" cy="1067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126"/>
          <p:cNvSpPr/>
          <p:nvPr/>
        </p:nvSpPr>
        <p:spPr>
          <a:xfrm>
            <a:off x="4476170" y="2733230"/>
            <a:ext cx="2097149" cy="2097149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126"/>
          <p:cNvSpPr txBox="1"/>
          <p:nvPr>
            <p:ph idx="6" type="body"/>
          </p:nvPr>
        </p:nvSpPr>
        <p:spPr>
          <a:xfrm>
            <a:off x="4630794" y="3843479"/>
            <a:ext cx="179585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126"/>
          <p:cNvSpPr txBox="1"/>
          <p:nvPr>
            <p:ph idx="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72" name="Google Shape;872;p126"/>
          <p:cNvGrpSpPr/>
          <p:nvPr/>
        </p:nvGrpSpPr>
        <p:grpSpPr>
          <a:xfrm>
            <a:off x="5187013" y="3248319"/>
            <a:ext cx="640046" cy="526382"/>
            <a:chOff x="8666228" y="1699960"/>
            <a:chExt cx="566424" cy="465834"/>
          </a:xfrm>
        </p:grpSpPr>
        <p:sp>
          <p:nvSpPr>
            <p:cNvPr id="873" name="Google Shape;873;p126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26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26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26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26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26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01_텍스트 3단">
  <p:cSld name="06_01_텍스트 3단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27"/>
          <p:cNvSpPr/>
          <p:nvPr/>
        </p:nvSpPr>
        <p:spPr>
          <a:xfrm>
            <a:off x="504818" y="1627224"/>
            <a:ext cx="3179676" cy="4269600"/>
          </a:xfrm>
          <a:prstGeom prst="roundRect">
            <a:avLst>
              <a:gd fmla="val 254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27"/>
          <p:cNvSpPr/>
          <p:nvPr/>
        </p:nvSpPr>
        <p:spPr>
          <a:xfrm>
            <a:off x="3929335" y="1627224"/>
            <a:ext cx="3179676" cy="4269600"/>
          </a:xfrm>
          <a:prstGeom prst="roundRect">
            <a:avLst>
              <a:gd fmla="val 254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27"/>
          <p:cNvSpPr/>
          <p:nvPr/>
        </p:nvSpPr>
        <p:spPr>
          <a:xfrm>
            <a:off x="7353852" y="1627224"/>
            <a:ext cx="3179676" cy="4269600"/>
          </a:xfrm>
          <a:prstGeom prst="roundRect">
            <a:avLst>
              <a:gd fmla="val 254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12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127"/>
          <p:cNvSpPr txBox="1"/>
          <p:nvPr>
            <p:ph idx="2" type="body"/>
          </p:nvPr>
        </p:nvSpPr>
        <p:spPr>
          <a:xfrm>
            <a:off x="610890" y="3430483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127"/>
          <p:cNvSpPr txBox="1"/>
          <p:nvPr>
            <p:ph idx="3" type="body"/>
          </p:nvPr>
        </p:nvSpPr>
        <p:spPr>
          <a:xfrm>
            <a:off x="610890" y="2611940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127"/>
          <p:cNvSpPr txBox="1"/>
          <p:nvPr>
            <p:ph idx="4" type="body"/>
          </p:nvPr>
        </p:nvSpPr>
        <p:spPr>
          <a:xfrm>
            <a:off x="610890" y="2205315"/>
            <a:ext cx="2957064" cy="28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127"/>
          <p:cNvSpPr txBox="1"/>
          <p:nvPr>
            <p:ph idx="5" type="body"/>
          </p:nvPr>
        </p:nvSpPr>
        <p:spPr>
          <a:xfrm>
            <a:off x="610890" y="4506245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127"/>
          <p:cNvSpPr txBox="1"/>
          <p:nvPr>
            <p:ph idx="6" type="body"/>
          </p:nvPr>
        </p:nvSpPr>
        <p:spPr>
          <a:xfrm>
            <a:off x="4035406" y="2611940"/>
            <a:ext cx="2957063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127"/>
          <p:cNvSpPr txBox="1"/>
          <p:nvPr>
            <p:ph idx="7" type="body"/>
          </p:nvPr>
        </p:nvSpPr>
        <p:spPr>
          <a:xfrm>
            <a:off x="4035406" y="2205315"/>
            <a:ext cx="2957063" cy="28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127"/>
          <p:cNvSpPr txBox="1"/>
          <p:nvPr>
            <p:ph idx="8" type="body"/>
          </p:nvPr>
        </p:nvSpPr>
        <p:spPr>
          <a:xfrm>
            <a:off x="7459923" y="2611940"/>
            <a:ext cx="2957063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127"/>
          <p:cNvSpPr txBox="1"/>
          <p:nvPr>
            <p:ph idx="9" type="body"/>
          </p:nvPr>
        </p:nvSpPr>
        <p:spPr>
          <a:xfrm>
            <a:off x="7459923" y="2205315"/>
            <a:ext cx="2957063" cy="28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92" name="Google Shape;892;p127"/>
          <p:cNvCxnSpPr/>
          <p:nvPr/>
        </p:nvCxnSpPr>
        <p:spPr>
          <a:xfrm>
            <a:off x="694736" y="4253006"/>
            <a:ext cx="280149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127"/>
          <p:cNvCxnSpPr/>
          <p:nvPr/>
        </p:nvCxnSpPr>
        <p:spPr>
          <a:xfrm>
            <a:off x="4125564" y="4253006"/>
            <a:ext cx="280149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127"/>
          <p:cNvCxnSpPr/>
          <p:nvPr/>
        </p:nvCxnSpPr>
        <p:spPr>
          <a:xfrm>
            <a:off x="7549078" y="4253006"/>
            <a:ext cx="280149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5" name="Google Shape;895;p127"/>
          <p:cNvSpPr txBox="1"/>
          <p:nvPr>
            <p:ph idx="13" type="body"/>
          </p:nvPr>
        </p:nvSpPr>
        <p:spPr>
          <a:xfrm>
            <a:off x="4035405" y="3430483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127"/>
          <p:cNvSpPr txBox="1"/>
          <p:nvPr>
            <p:ph idx="14" type="body"/>
          </p:nvPr>
        </p:nvSpPr>
        <p:spPr>
          <a:xfrm>
            <a:off x="4035405" y="4506245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127"/>
          <p:cNvSpPr txBox="1"/>
          <p:nvPr>
            <p:ph idx="15" type="body"/>
          </p:nvPr>
        </p:nvSpPr>
        <p:spPr>
          <a:xfrm>
            <a:off x="7459922" y="3430483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127"/>
          <p:cNvSpPr txBox="1"/>
          <p:nvPr>
            <p:ph idx="16" type="body"/>
          </p:nvPr>
        </p:nvSpPr>
        <p:spPr>
          <a:xfrm>
            <a:off x="7459922" y="4506245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127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03_폰트">
  <p:cSld name="01_03_폰트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04"/>
          <p:cNvCxnSpPr/>
          <p:nvPr/>
        </p:nvCxnSpPr>
        <p:spPr>
          <a:xfrm>
            <a:off x="7107641" y="935262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" name="Google Shape;85;p104"/>
          <p:cNvCxnSpPr/>
          <p:nvPr/>
        </p:nvCxnSpPr>
        <p:spPr>
          <a:xfrm>
            <a:off x="7107641" y="2158421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0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4"/>
          <p:cNvSpPr txBox="1"/>
          <p:nvPr>
            <p:ph idx="2" type="body"/>
          </p:nvPr>
        </p:nvSpPr>
        <p:spPr>
          <a:xfrm>
            <a:off x="398889" y="850353"/>
            <a:ext cx="5354547" cy="60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b="1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4"/>
          <p:cNvSpPr txBox="1"/>
          <p:nvPr>
            <p:ph idx="3" type="body"/>
          </p:nvPr>
        </p:nvSpPr>
        <p:spPr>
          <a:xfrm>
            <a:off x="433567" y="5555068"/>
            <a:ext cx="5318703" cy="462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66666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04"/>
          <p:cNvSpPr txBox="1"/>
          <p:nvPr>
            <p:ph idx="4" type="body"/>
          </p:nvPr>
        </p:nvSpPr>
        <p:spPr>
          <a:xfrm>
            <a:off x="397723" y="1659453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1C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C1C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4"/>
          <p:cNvSpPr txBox="1"/>
          <p:nvPr>
            <p:ph idx="5" type="body"/>
          </p:nvPr>
        </p:nvSpPr>
        <p:spPr>
          <a:xfrm>
            <a:off x="397723" y="1928095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4"/>
          <p:cNvSpPr txBox="1"/>
          <p:nvPr>
            <p:ph idx="6" type="body"/>
          </p:nvPr>
        </p:nvSpPr>
        <p:spPr>
          <a:xfrm>
            <a:off x="397723" y="2196737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4"/>
          <p:cNvSpPr txBox="1"/>
          <p:nvPr>
            <p:ph idx="7" type="body"/>
          </p:nvPr>
        </p:nvSpPr>
        <p:spPr>
          <a:xfrm>
            <a:off x="397723" y="2724928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1C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C1C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04"/>
          <p:cNvSpPr txBox="1"/>
          <p:nvPr>
            <p:ph idx="8" type="body"/>
          </p:nvPr>
        </p:nvSpPr>
        <p:spPr>
          <a:xfrm>
            <a:off x="397723" y="3009472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04"/>
          <p:cNvSpPr txBox="1"/>
          <p:nvPr>
            <p:ph idx="9" type="body"/>
          </p:nvPr>
        </p:nvSpPr>
        <p:spPr>
          <a:xfrm>
            <a:off x="397723" y="3294016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04"/>
          <p:cNvSpPr txBox="1"/>
          <p:nvPr>
            <p:ph idx="13" type="body"/>
          </p:nvPr>
        </p:nvSpPr>
        <p:spPr>
          <a:xfrm>
            <a:off x="6134874" y="869328"/>
            <a:ext cx="972768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04"/>
          <p:cNvSpPr txBox="1"/>
          <p:nvPr>
            <p:ph idx="14" type="body"/>
          </p:nvPr>
        </p:nvSpPr>
        <p:spPr>
          <a:xfrm>
            <a:off x="7125473" y="869328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04"/>
          <p:cNvSpPr txBox="1"/>
          <p:nvPr>
            <p:ph idx="15" type="body"/>
          </p:nvPr>
        </p:nvSpPr>
        <p:spPr>
          <a:xfrm>
            <a:off x="6134873" y="1119735"/>
            <a:ext cx="5544488" cy="666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" name="Google Shape;98;p104"/>
          <p:cNvCxnSpPr/>
          <p:nvPr/>
        </p:nvCxnSpPr>
        <p:spPr>
          <a:xfrm>
            <a:off x="7107641" y="2159763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04"/>
          <p:cNvSpPr txBox="1"/>
          <p:nvPr>
            <p:ph idx="16" type="body"/>
          </p:nvPr>
        </p:nvSpPr>
        <p:spPr>
          <a:xfrm>
            <a:off x="6134874" y="2093829"/>
            <a:ext cx="972768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04"/>
          <p:cNvSpPr txBox="1"/>
          <p:nvPr>
            <p:ph idx="17" type="body"/>
          </p:nvPr>
        </p:nvSpPr>
        <p:spPr>
          <a:xfrm>
            <a:off x="7125473" y="2093829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04"/>
          <p:cNvSpPr txBox="1"/>
          <p:nvPr>
            <p:ph idx="18" type="body"/>
          </p:nvPr>
        </p:nvSpPr>
        <p:spPr>
          <a:xfrm>
            <a:off x="6134873" y="2344236"/>
            <a:ext cx="5544488" cy="666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2" name="Google Shape;102;p104"/>
          <p:cNvCxnSpPr/>
          <p:nvPr/>
        </p:nvCxnSpPr>
        <p:spPr>
          <a:xfrm>
            <a:off x="7107641" y="3303409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04"/>
          <p:cNvCxnSpPr/>
          <p:nvPr/>
        </p:nvCxnSpPr>
        <p:spPr>
          <a:xfrm>
            <a:off x="7107641" y="3304751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104"/>
          <p:cNvSpPr txBox="1"/>
          <p:nvPr>
            <p:ph idx="19" type="body"/>
          </p:nvPr>
        </p:nvSpPr>
        <p:spPr>
          <a:xfrm>
            <a:off x="6134874" y="3238817"/>
            <a:ext cx="972768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04"/>
          <p:cNvSpPr txBox="1"/>
          <p:nvPr>
            <p:ph idx="20" type="body"/>
          </p:nvPr>
        </p:nvSpPr>
        <p:spPr>
          <a:xfrm>
            <a:off x="7125473" y="3238817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04"/>
          <p:cNvSpPr txBox="1"/>
          <p:nvPr>
            <p:ph idx="21" type="body"/>
          </p:nvPr>
        </p:nvSpPr>
        <p:spPr>
          <a:xfrm>
            <a:off x="6134873" y="3521029"/>
            <a:ext cx="5544488" cy="4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104"/>
          <p:cNvCxnSpPr/>
          <p:nvPr/>
        </p:nvCxnSpPr>
        <p:spPr>
          <a:xfrm>
            <a:off x="7107641" y="4416592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104"/>
          <p:cNvCxnSpPr/>
          <p:nvPr/>
        </p:nvCxnSpPr>
        <p:spPr>
          <a:xfrm>
            <a:off x="7107641" y="4417934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104"/>
          <p:cNvSpPr txBox="1"/>
          <p:nvPr>
            <p:ph idx="22" type="body"/>
          </p:nvPr>
        </p:nvSpPr>
        <p:spPr>
          <a:xfrm>
            <a:off x="6134874" y="4352000"/>
            <a:ext cx="972768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4"/>
          <p:cNvSpPr txBox="1"/>
          <p:nvPr>
            <p:ph idx="23" type="body"/>
          </p:nvPr>
        </p:nvSpPr>
        <p:spPr>
          <a:xfrm>
            <a:off x="7125473" y="4352000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04"/>
          <p:cNvSpPr txBox="1"/>
          <p:nvPr>
            <p:ph idx="24" type="body"/>
          </p:nvPr>
        </p:nvSpPr>
        <p:spPr>
          <a:xfrm>
            <a:off x="6134873" y="4666016"/>
            <a:ext cx="5544488" cy="4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" name="Google Shape;112;p104"/>
          <p:cNvCxnSpPr/>
          <p:nvPr/>
        </p:nvCxnSpPr>
        <p:spPr>
          <a:xfrm>
            <a:off x="7107641" y="5458213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104"/>
          <p:cNvCxnSpPr/>
          <p:nvPr/>
        </p:nvCxnSpPr>
        <p:spPr>
          <a:xfrm>
            <a:off x="7107641" y="5459555"/>
            <a:ext cx="0" cy="163227"/>
          </a:xfrm>
          <a:prstGeom prst="straightConnector1">
            <a:avLst/>
          </a:prstGeom>
          <a:noFill/>
          <a:ln cap="flat" cmpd="sng" w="12700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104"/>
          <p:cNvSpPr txBox="1"/>
          <p:nvPr>
            <p:ph idx="25" type="body"/>
          </p:nvPr>
        </p:nvSpPr>
        <p:spPr>
          <a:xfrm>
            <a:off x="6134874" y="5393621"/>
            <a:ext cx="972768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04"/>
          <p:cNvSpPr txBox="1"/>
          <p:nvPr>
            <p:ph idx="26" type="body"/>
          </p:nvPr>
        </p:nvSpPr>
        <p:spPr>
          <a:xfrm>
            <a:off x="7125473" y="5393621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04"/>
          <p:cNvSpPr txBox="1"/>
          <p:nvPr>
            <p:ph idx="27" type="body"/>
          </p:nvPr>
        </p:nvSpPr>
        <p:spPr>
          <a:xfrm>
            <a:off x="6134873" y="5723539"/>
            <a:ext cx="5544488" cy="4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7" name="Google Shape;117;p104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118" name="Google Shape;118;p104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04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04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04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4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4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4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4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4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4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04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129" name="Google Shape;129;p104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04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04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2" name="Google Shape;132;p104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04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02_텍스트 3단">
  <p:cSld name="06_02_텍스트 3단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2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128"/>
          <p:cNvSpPr txBox="1"/>
          <p:nvPr>
            <p:ph idx="2" type="body"/>
          </p:nvPr>
        </p:nvSpPr>
        <p:spPr>
          <a:xfrm>
            <a:off x="610890" y="2792804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03" name="Google Shape;903;p128"/>
          <p:cNvCxnSpPr/>
          <p:nvPr/>
        </p:nvCxnSpPr>
        <p:spPr>
          <a:xfrm>
            <a:off x="694736" y="4433870"/>
            <a:ext cx="280149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4" name="Google Shape;904;p128"/>
          <p:cNvSpPr/>
          <p:nvPr>
            <p:ph idx="3" type="body"/>
          </p:nvPr>
        </p:nvSpPr>
        <p:spPr>
          <a:xfrm>
            <a:off x="3952863" y="2067953"/>
            <a:ext cx="3151321" cy="54119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128"/>
          <p:cNvSpPr txBox="1"/>
          <p:nvPr>
            <p:ph idx="4" type="body"/>
          </p:nvPr>
        </p:nvSpPr>
        <p:spPr>
          <a:xfrm>
            <a:off x="4047426" y="2792804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06" name="Google Shape;906;p128"/>
          <p:cNvCxnSpPr/>
          <p:nvPr/>
        </p:nvCxnSpPr>
        <p:spPr>
          <a:xfrm>
            <a:off x="4131272" y="4433870"/>
            <a:ext cx="280149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7" name="Google Shape;907;p128"/>
          <p:cNvSpPr/>
          <p:nvPr>
            <p:ph idx="5" type="body"/>
          </p:nvPr>
        </p:nvSpPr>
        <p:spPr>
          <a:xfrm>
            <a:off x="7389399" y="2067953"/>
            <a:ext cx="3151321" cy="54119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128"/>
          <p:cNvSpPr txBox="1"/>
          <p:nvPr>
            <p:ph idx="6" type="body"/>
          </p:nvPr>
        </p:nvSpPr>
        <p:spPr>
          <a:xfrm>
            <a:off x="7483962" y="2792804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09" name="Google Shape;909;p128"/>
          <p:cNvCxnSpPr/>
          <p:nvPr/>
        </p:nvCxnSpPr>
        <p:spPr>
          <a:xfrm>
            <a:off x="7567808" y="4433870"/>
            <a:ext cx="280149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0" name="Google Shape;910;p128"/>
          <p:cNvSpPr/>
          <p:nvPr>
            <p:ph idx="7" type="body"/>
          </p:nvPr>
        </p:nvSpPr>
        <p:spPr>
          <a:xfrm>
            <a:off x="513761" y="2067953"/>
            <a:ext cx="3151321" cy="54119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128"/>
          <p:cNvSpPr txBox="1"/>
          <p:nvPr>
            <p:ph idx="8" type="body"/>
          </p:nvPr>
        </p:nvSpPr>
        <p:spPr>
          <a:xfrm>
            <a:off x="610890" y="3554771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128"/>
          <p:cNvSpPr txBox="1"/>
          <p:nvPr>
            <p:ph idx="9" type="body"/>
          </p:nvPr>
        </p:nvSpPr>
        <p:spPr>
          <a:xfrm>
            <a:off x="610890" y="4630533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128"/>
          <p:cNvSpPr txBox="1"/>
          <p:nvPr>
            <p:ph idx="13" type="body"/>
          </p:nvPr>
        </p:nvSpPr>
        <p:spPr>
          <a:xfrm>
            <a:off x="4047426" y="3554771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128"/>
          <p:cNvSpPr txBox="1"/>
          <p:nvPr>
            <p:ph idx="14" type="body"/>
          </p:nvPr>
        </p:nvSpPr>
        <p:spPr>
          <a:xfrm>
            <a:off x="4047426" y="4630533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128"/>
          <p:cNvSpPr txBox="1"/>
          <p:nvPr>
            <p:ph idx="15" type="body"/>
          </p:nvPr>
        </p:nvSpPr>
        <p:spPr>
          <a:xfrm>
            <a:off x="7483962" y="3554771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128"/>
          <p:cNvSpPr txBox="1"/>
          <p:nvPr>
            <p:ph idx="16" type="body"/>
          </p:nvPr>
        </p:nvSpPr>
        <p:spPr>
          <a:xfrm>
            <a:off x="7483962" y="4630533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128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03_텍스트 3단">
  <p:cSld name="06_03_텍스트 3단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129"/>
          <p:cNvSpPr txBox="1"/>
          <p:nvPr>
            <p:ph idx="2" type="body"/>
          </p:nvPr>
        </p:nvSpPr>
        <p:spPr>
          <a:xfrm>
            <a:off x="419562" y="3896805"/>
            <a:ext cx="3067492" cy="4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129"/>
          <p:cNvSpPr txBox="1"/>
          <p:nvPr>
            <p:ph idx="3" type="body"/>
          </p:nvPr>
        </p:nvSpPr>
        <p:spPr>
          <a:xfrm>
            <a:off x="3854954" y="3896805"/>
            <a:ext cx="3067492" cy="4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129"/>
          <p:cNvSpPr txBox="1"/>
          <p:nvPr>
            <p:ph idx="4" type="body"/>
          </p:nvPr>
        </p:nvSpPr>
        <p:spPr>
          <a:xfrm>
            <a:off x="7290346" y="3896805"/>
            <a:ext cx="3067492" cy="4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129"/>
          <p:cNvSpPr txBox="1"/>
          <p:nvPr>
            <p:ph idx="5" type="body"/>
          </p:nvPr>
        </p:nvSpPr>
        <p:spPr>
          <a:xfrm>
            <a:off x="7284515" y="4579659"/>
            <a:ext cx="307332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129"/>
          <p:cNvSpPr/>
          <p:nvPr/>
        </p:nvSpPr>
        <p:spPr>
          <a:xfrm>
            <a:off x="527838" y="2098652"/>
            <a:ext cx="1471784" cy="1471784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129"/>
          <p:cNvSpPr/>
          <p:nvPr/>
        </p:nvSpPr>
        <p:spPr>
          <a:xfrm>
            <a:off x="3950104" y="2098652"/>
            <a:ext cx="1471784" cy="1471784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129"/>
          <p:cNvSpPr/>
          <p:nvPr/>
        </p:nvSpPr>
        <p:spPr>
          <a:xfrm>
            <a:off x="7380035" y="2098652"/>
            <a:ext cx="1471784" cy="1471784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129"/>
          <p:cNvSpPr txBox="1"/>
          <p:nvPr>
            <p:ph idx="6" type="body"/>
          </p:nvPr>
        </p:nvSpPr>
        <p:spPr>
          <a:xfrm>
            <a:off x="3849123" y="4579659"/>
            <a:ext cx="307332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129"/>
          <p:cNvSpPr txBox="1"/>
          <p:nvPr>
            <p:ph idx="7" type="body"/>
          </p:nvPr>
        </p:nvSpPr>
        <p:spPr>
          <a:xfrm>
            <a:off x="423256" y="4579659"/>
            <a:ext cx="307332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129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30" name="Google Shape;930;p129"/>
          <p:cNvGrpSpPr/>
          <p:nvPr/>
        </p:nvGrpSpPr>
        <p:grpSpPr>
          <a:xfrm>
            <a:off x="764859" y="2468501"/>
            <a:ext cx="1000544" cy="657922"/>
            <a:chOff x="10861387" y="3061776"/>
            <a:chExt cx="751723" cy="494306"/>
          </a:xfrm>
        </p:grpSpPr>
        <p:sp>
          <p:nvSpPr>
            <p:cNvPr id="931" name="Google Shape;931;p129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210937" y="104567"/>
                  </a:moveTo>
                  <a:cubicBezTo>
                    <a:pt x="210937" y="162318"/>
                    <a:pt x="163717" y="209134"/>
                    <a:pt x="105469" y="209134"/>
                  </a:cubicBezTo>
                  <a:cubicBezTo>
                    <a:pt x="47220" y="209134"/>
                    <a:pt x="0" y="162318"/>
                    <a:pt x="0" y="104567"/>
                  </a:cubicBezTo>
                  <a:cubicBezTo>
                    <a:pt x="0" y="46816"/>
                    <a:pt x="47220" y="0"/>
                    <a:pt x="105469" y="0"/>
                  </a:cubicBezTo>
                  <a:cubicBezTo>
                    <a:pt x="163717" y="0"/>
                    <a:pt x="210937" y="46816"/>
                    <a:pt x="210937" y="10456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29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105469" y="183334"/>
                  </a:moveTo>
                  <a:cubicBezTo>
                    <a:pt x="149346" y="183334"/>
                    <a:pt x="184914" y="148068"/>
                    <a:pt x="184914" y="104567"/>
                  </a:cubicBezTo>
                  <a:cubicBezTo>
                    <a:pt x="184914" y="61065"/>
                    <a:pt x="149346" y="25800"/>
                    <a:pt x="105469" y="25800"/>
                  </a:cubicBezTo>
                  <a:cubicBezTo>
                    <a:pt x="61592" y="25800"/>
                    <a:pt x="26023" y="61065"/>
                    <a:pt x="26023" y="104567"/>
                  </a:cubicBezTo>
                  <a:cubicBezTo>
                    <a:pt x="26023" y="148068"/>
                    <a:pt x="61592" y="183334"/>
                    <a:pt x="105469" y="183334"/>
                  </a:cubicBezTo>
                  <a:close/>
                  <a:moveTo>
                    <a:pt x="105469" y="209134"/>
                  </a:moveTo>
                  <a:cubicBezTo>
                    <a:pt x="163717" y="209134"/>
                    <a:pt x="210937" y="162318"/>
                    <a:pt x="210937" y="104567"/>
                  </a:cubicBezTo>
                  <a:cubicBezTo>
                    <a:pt x="210937" y="46816"/>
                    <a:pt x="163717" y="0"/>
                    <a:pt x="105469" y="0"/>
                  </a:cubicBezTo>
                  <a:cubicBezTo>
                    <a:pt x="47220" y="0"/>
                    <a:pt x="0" y="46816"/>
                    <a:pt x="0" y="104567"/>
                  </a:cubicBezTo>
                  <a:cubicBezTo>
                    <a:pt x="0" y="162318"/>
                    <a:pt x="47220" y="209134"/>
                    <a:pt x="105469" y="20913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29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171201" y="84869"/>
                  </a:moveTo>
                  <a:cubicBezTo>
                    <a:pt x="171201" y="131741"/>
                    <a:pt x="132876" y="169738"/>
                    <a:pt x="85600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0" y="0"/>
                  </a:cubicBezTo>
                  <a:cubicBezTo>
                    <a:pt x="132876" y="0"/>
                    <a:pt x="171201" y="37997"/>
                    <a:pt x="171201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29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85600" y="143938"/>
                  </a:moveTo>
                  <a:cubicBezTo>
                    <a:pt x="118504" y="143938"/>
                    <a:pt x="145178" y="117492"/>
                    <a:pt x="145178" y="84869"/>
                  </a:cubicBezTo>
                  <a:cubicBezTo>
                    <a:pt x="145178" y="52246"/>
                    <a:pt x="118504" y="25800"/>
                    <a:pt x="85600" y="25800"/>
                  </a:cubicBezTo>
                  <a:cubicBezTo>
                    <a:pt x="52696" y="25800"/>
                    <a:pt x="26023" y="52246"/>
                    <a:pt x="26023" y="84869"/>
                  </a:cubicBezTo>
                  <a:cubicBezTo>
                    <a:pt x="26023" y="117492"/>
                    <a:pt x="52696" y="143938"/>
                    <a:pt x="85600" y="143938"/>
                  </a:cubicBezTo>
                  <a:close/>
                  <a:moveTo>
                    <a:pt x="85600" y="169738"/>
                  </a:moveTo>
                  <a:cubicBezTo>
                    <a:pt x="132876" y="169738"/>
                    <a:pt x="171201" y="131741"/>
                    <a:pt x="171201" y="84869"/>
                  </a:cubicBezTo>
                  <a:cubicBezTo>
                    <a:pt x="171201" y="37997"/>
                    <a:pt x="132876" y="0"/>
                    <a:pt x="85600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0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29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0" y="150893"/>
                  </a:moveTo>
                  <a:cubicBezTo>
                    <a:pt x="0" y="67557"/>
                    <a:pt x="68139" y="0"/>
                    <a:pt x="152194" y="0"/>
                  </a:cubicBezTo>
                  <a:lnTo>
                    <a:pt x="168306" y="0"/>
                  </a:lnTo>
                  <a:cubicBezTo>
                    <a:pt x="252360" y="0"/>
                    <a:pt x="320499" y="67557"/>
                    <a:pt x="320499" y="150893"/>
                  </a:cubicBezTo>
                  <a:cubicBezTo>
                    <a:pt x="320499" y="164782"/>
                    <a:pt x="309143" y="176042"/>
                    <a:pt x="295134" y="176042"/>
                  </a:cubicBezTo>
                  <a:lnTo>
                    <a:pt x="25366" y="176042"/>
                  </a:lnTo>
                  <a:cubicBezTo>
                    <a:pt x="11357" y="176042"/>
                    <a:pt x="0" y="164782"/>
                    <a:pt x="0" y="150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29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168306" y="25800"/>
                  </a:moveTo>
                  <a:lnTo>
                    <a:pt x="152194" y="25800"/>
                  </a:lnTo>
                  <a:cubicBezTo>
                    <a:pt x="82730" y="25800"/>
                    <a:pt x="26378" y="81454"/>
                    <a:pt x="26025" y="150241"/>
                  </a:cubicBezTo>
                  <a:lnTo>
                    <a:pt x="294475" y="150241"/>
                  </a:lnTo>
                  <a:cubicBezTo>
                    <a:pt x="294121" y="81454"/>
                    <a:pt x="237769" y="25800"/>
                    <a:pt x="168306" y="25800"/>
                  </a:cubicBezTo>
                  <a:close/>
                  <a:moveTo>
                    <a:pt x="152194" y="0"/>
                  </a:moveTo>
                  <a:cubicBezTo>
                    <a:pt x="68139" y="0"/>
                    <a:pt x="0" y="67557"/>
                    <a:pt x="0" y="150893"/>
                  </a:cubicBezTo>
                  <a:cubicBezTo>
                    <a:pt x="0" y="164782"/>
                    <a:pt x="11357" y="176042"/>
                    <a:pt x="25366" y="176042"/>
                  </a:cubicBezTo>
                  <a:lnTo>
                    <a:pt x="295134" y="176042"/>
                  </a:lnTo>
                  <a:cubicBezTo>
                    <a:pt x="309143" y="176042"/>
                    <a:pt x="320499" y="164782"/>
                    <a:pt x="320499" y="150893"/>
                  </a:cubicBezTo>
                  <a:cubicBezTo>
                    <a:pt x="320499" y="67557"/>
                    <a:pt x="252360" y="0"/>
                    <a:pt x="168306" y="0"/>
                  </a:cubicBezTo>
                  <a:lnTo>
                    <a:pt x="15219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29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171202" y="84869"/>
                  </a:moveTo>
                  <a:cubicBezTo>
                    <a:pt x="171202" y="131741"/>
                    <a:pt x="132876" y="169738"/>
                    <a:pt x="85601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1" y="0"/>
                  </a:cubicBezTo>
                  <a:cubicBezTo>
                    <a:pt x="132876" y="0"/>
                    <a:pt x="171202" y="37997"/>
                    <a:pt x="171202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29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85601" y="143938"/>
                  </a:moveTo>
                  <a:cubicBezTo>
                    <a:pt x="118505" y="143938"/>
                    <a:pt x="145179" y="117492"/>
                    <a:pt x="145179" y="84869"/>
                  </a:cubicBezTo>
                  <a:cubicBezTo>
                    <a:pt x="145179" y="52246"/>
                    <a:pt x="118505" y="25800"/>
                    <a:pt x="85601" y="25800"/>
                  </a:cubicBezTo>
                  <a:cubicBezTo>
                    <a:pt x="52697" y="25800"/>
                    <a:pt x="26023" y="52246"/>
                    <a:pt x="26023" y="84869"/>
                  </a:cubicBezTo>
                  <a:cubicBezTo>
                    <a:pt x="26023" y="117492"/>
                    <a:pt x="52697" y="143938"/>
                    <a:pt x="85601" y="143938"/>
                  </a:cubicBezTo>
                  <a:close/>
                  <a:moveTo>
                    <a:pt x="85601" y="169738"/>
                  </a:moveTo>
                  <a:cubicBezTo>
                    <a:pt x="132876" y="169738"/>
                    <a:pt x="171202" y="131741"/>
                    <a:pt x="171202" y="84869"/>
                  </a:cubicBezTo>
                  <a:cubicBezTo>
                    <a:pt x="171202" y="37997"/>
                    <a:pt x="132876" y="0"/>
                    <a:pt x="85601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1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29"/>
            <p:cNvSpPr/>
            <p:nvPr/>
          </p:nvSpPr>
          <p:spPr>
            <a:xfrm>
              <a:off x="11292612" y="3318895"/>
              <a:ext cx="320498" cy="162739"/>
            </a:xfrm>
            <a:custGeom>
              <a:rect b="b" l="l" r="r" t="t"/>
              <a:pathLst>
                <a:path extrusionOk="0" h="162739" w="320498">
                  <a:moveTo>
                    <a:pt x="0" y="138289"/>
                  </a:moveTo>
                  <a:cubicBezTo>
                    <a:pt x="0" y="54568"/>
                    <a:pt x="68108" y="0"/>
                    <a:pt x="152550" y="0"/>
                  </a:cubicBezTo>
                  <a:lnTo>
                    <a:pt x="167253" y="0"/>
                  </a:lnTo>
                  <a:cubicBezTo>
                    <a:pt x="251694" y="0"/>
                    <a:pt x="320498" y="54568"/>
                    <a:pt x="320498" y="138289"/>
                  </a:cubicBezTo>
                  <a:cubicBezTo>
                    <a:pt x="320498" y="151793"/>
                    <a:pt x="309458" y="162740"/>
                    <a:pt x="295835" y="162740"/>
                  </a:cubicBezTo>
                  <a:lnTo>
                    <a:pt x="24661" y="162740"/>
                  </a:lnTo>
                  <a:cubicBezTo>
                    <a:pt x="11041" y="162740"/>
                    <a:pt x="0" y="151793"/>
                    <a:pt x="0" y="138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29"/>
            <p:cNvSpPr/>
            <p:nvPr/>
          </p:nvSpPr>
          <p:spPr>
            <a:xfrm>
              <a:off x="11292612" y="3305594"/>
              <a:ext cx="320498" cy="176041"/>
            </a:xfrm>
            <a:custGeom>
              <a:rect b="b" l="l" r="r" t="t"/>
              <a:pathLst>
                <a:path extrusionOk="0" h="176041" w="320498">
                  <a:moveTo>
                    <a:pt x="167601" y="25800"/>
                  </a:moveTo>
                  <a:lnTo>
                    <a:pt x="152898" y="25800"/>
                  </a:lnTo>
                  <a:cubicBezTo>
                    <a:pt x="83282" y="25800"/>
                    <a:pt x="26760" y="81391"/>
                    <a:pt x="26030" y="150241"/>
                  </a:cubicBezTo>
                  <a:lnTo>
                    <a:pt x="294469" y="150241"/>
                  </a:lnTo>
                  <a:cubicBezTo>
                    <a:pt x="293741" y="81391"/>
                    <a:pt x="237219" y="25800"/>
                    <a:pt x="167601" y="25800"/>
                  </a:cubicBezTo>
                  <a:close/>
                  <a:moveTo>
                    <a:pt x="152898" y="0"/>
                  </a:moveTo>
                  <a:cubicBezTo>
                    <a:pt x="68455" y="0"/>
                    <a:pt x="0" y="67870"/>
                    <a:pt x="0" y="151591"/>
                  </a:cubicBezTo>
                  <a:cubicBezTo>
                    <a:pt x="0" y="165095"/>
                    <a:pt x="11041" y="176042"/>
                    <a:pt x="24661" y="176042"/>
                  </a:cubicBezTo>
                  <a:lnTo>
                    <a:pt x="295835" y="176042"/>
                  </a:lnTo>
                  <a:cubicBezTo>
                    <a:pt x="309458" y="176042"/>
                    <a:pt x="320498" y="165095"/>
                    <a:pt x="320498" y="151591"/>
                  </a:cubicBezTo>
                  <a:cubicBezTo>
                    <a:pt x="320498" y="67870"/>
                    <a:pt x="252045" y="0"/>
                    <a:pt x="167601" y="0"/>
                  </a:cubicBezTo>
                  <a:lnTo>
                    <a:pt x="15289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29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0" y="212853"/>
                  </a:moveTo>
                  <a:cubicBezTo>
                    <a:pt x="0" y="95298"/>
                    <a:pt x="96119" y="0"/>
                    <a:pt x="214688" y="0"/>
                  </a:cubicBezTo>
                  <a:lnTo>
                    <a:pt x="231230" y="0"/>
                  </a:lnTo>
                  <a:cubicBezTo>
                    <a:pt x="349799" y="0"/>
                    <a:pt x="445919" y="95298"/>
                    <a:pt x="445919" y="212853"/>
                  </a:cubicBezTo>
                  <a:lnTo>
                    <a:pt x="445919" y="221595"/>
                  </a:lnTo>
                  <a:cubicBezTo>
                    <a:pt x="445919" y="239406"/>
                    <a:pt x="431355" y="253845"/>
                    <a:pt x="413390" y="253845"/>
                  </a:cubicBezTo>
                  <a:lnTo>
                    <a:pt x="32529" y="253845"/>
                  </a:lnTo>
                  <a:cubicBezTo>
                    <a:pt x="14564" y="253845"/>
                    <a:pt x="0" y="239406"/>
                    <a:pt x="0" y="221595"/>
                  </a:cubicBezTo>
                  <a:lnTo>
                    <a:pt x="0" y="212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29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231230" y="25800"/>
                  </a:moveTo>
                  <a:lnTo>
                    <a:pt x="214688" y="25800"/>
                  </a:lnTo>
                  <a:cubicBezTo>
                    <a:pt x="110491" y="25800"/>
                    <a:pt x="26023" y="109547"/>
                    <a:pt x="26023" y="212853"/>
                  </a:cubicBezTo>
                  <a:lnTo>
                    <a:pt x="26023" y="221595"/>
                  </a:lnTo>
                  <a:cubicBezTo>
                    <a:pt x="26023" y="225157"/>
                    <a:pt x="28935" y="228045"/>
                    <a:pt x="32529" y="228045"/>
                  </a:cubicBezTo>
                  <a:lnTo>
                    <a:pt x="413390" y="228045"/>
                  </a:lnTo>
                  <a:cubicBezTo>
                    <a:pt x="416983" y="228045"/>
                    <a:pt x="419896" y="225157"/>
                    <a:pt x="419896" y="221595"/>
                  </a:cubicBezTo>
                  <a:lnTo>
                    <a:pt x="419896" y="212853"/>
                  </a:lnTo>
                  <a:cubicBezTo>
                    <a:pt x="419896" y="109547"/>
                    <a:pt x="335427" y="25800"/>
                    <a:pt x="231230" y="25800"/>
                  </a:cubicBezTo>
                  <a:close/>
                  <a:moveTo>
                    <a:pt x="214688" y="0"/>
                  </a:moveTo>
                  <a:cubicBezTo>
                    <a:pt x="96119" y="0"/>
                    <a:pt x="0" y="95298"/>
                    <a:pt x="0" y="212853"/>
                  </a:cubicBezTo>
                  <a:lnTo>
                    <a:pt x="0" y="221595"/>
                  </a:lnTo>
                  <a:cubicBezTo>
                    <a:pt x="0" y="239406"/>
                    <a:pt x="14564" y="253845"/>
                    <a:pt x="32529" y="253845"/>
                  </a:cubicBezTo>
                  <a:lnTo>
                    <a:pt x="413390" y="253845"/>
                  </a:lnTo>
                  <a:cubicBezTo>
                    <a:pt x="431355" y="253845"/>
                    <a:pt x="445919" y="239406"/>
                    <a:pt x="445919" y="221595"/>
                  </a:cubicBezTo>
                  <a:lnTo>
                    <a:pt x="445919" y="212853"/>
                  </a:lnTo>
                  <a:cubicBezTo>
                    <a:pt x="445919" y="95298"/>
                    <a:pt x="349799" y="0"/>
                    <a:pt x="231230" y="0"/>
                  </a:cubicBezTo>
                  <a:lnTo>
                    <a:pt x="21468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29"/>
            <p:cNvSpPr/>
            <p:nvPr/>
          </p:nvSpPr>
          <p:spPr>
            <a:xfrm>
              <a:off x="11225770" y="3368941"/>
              <a:ext cx="26022" cy="110522"/>
            </a:xfrm>
            <a:custGeom>
              <a:rect b="b" l="l" r="r" t="t"/>
              <a:pathLst>
                <a:path extrusionOk="0" h="110522" w="26022">
                  <a:moveTo>
                    <a:pt x="13011" y="0"/>
                  </a:moveTo>
                  <a:cubicBezTo>
                    <a:pt x="20197" y="0"/>
                    <a:pt x="26023" y="5775"/>
                    <a:pt x="26023" y="12900"/>
                  </a:cubicBezTo>
                  <a:lnTo>
                    <a:pt x="26023" y="97623"/>
                  </a:lnTo>
                  <a:cubicBezTo>
                    <a:pt x="26023" y="104748"/>
                    <a:pt x="20197" y="110523"/>
                    <a:pt x="13011" y="110523"/>
                  </a:cubicBezTo>
                  <a:cubicBezTo>
                    <a:pt x="5825" y="110523"/>
                    <a:pt x="0" y="104748"/>
                    <a:pt x="0" y="97623"/>
                  </a:cubicBezTo>
                  <a:lnTo>
                    <a:pt x="0" y="12900"/>
                  </a:lnTo>
                  <a:cubicBezTo>
                    <a:pt x="0" y="5775"/>
                    <a:pt x="5825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4" name="Google Shape;944;p129"/>
          <p:cNvSpPr/>
          <p:nvPr/>
        </p:nvSpPr>
        <p:spPr>
          <a:xfrm>
            <a:off x="4310106" y="2423753"/>
            <a:ext cx="720578" cy="749451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5" name="Google Shape;945;p129"/>
          <p:cNvGrpSpPr/>
          <p:nvPr/>
        </p:nvGrpSpPr>
        <p:grpSpPr>
          <a:xfrm>
            <a:off x="7717058" y="2440537"/>
            <a:ext cx="797738" cy="788352"/>
            <a:chOff x="7530875" y="1664684"/>
            <a:chExt cx="544865" cy="538455"/>
          </a:xfrm>
        </p:grpSpPr>
        <p:sp>
          <p:nvSpPr>
            <p:cNvPr id="946" name="Google Shape;946;p129"/>
            <p:cNvSpPr/>
            <p:nvPr/>
          </p:nvSpPr>
          <p:spPr>
            <a:xfrm>
              <a:off x="7530875" y="1664684"/>
              <a:ext cx="544865" cy="538455"/>
            </a:xfrm>
            <a:custGeom>
              <a:rect b="b" l="l" r="r" t="t"/>
              <a:pathLst>
                <a:path extrusionOk="0" h="538455" w="544865">
                  <a:moveTo>
                    <a:pt x="272433" y="538455"/>
                  </a:moveTo>
                  <a:cubicBezTo>
                    <a:pt x="422893" y="538455"/>
                    <a:pt x="544866" y="417918"/>
                    <a:pt x="544866" y="269227"/>
                  </a:cubicBezTo>
                  <a:cubicBezTo>
                    <a:pt x="544866" y="120537"/>
                    <a:pt x="422893" y="0"/>
                    <a:pt x="272433" y="0"/>
                  </a:cubicBezTo>
                  <a:cubicBezTo>
                    <a:pt x="121972" y="0"/>
                    <a:pt x="0" y="120537"/>
                    <a:pt x="0" y="269227"/>
                  </a:cubicBezTo>
                  <a:cubicBezTo>
                    <a:pt x="0" y="417918"/>
                    <a:pt x="121972" y="538455"/>
                    <a:pt x="272433" y="53845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29"/>
            <p:cNvSpPr/>
            <p:nvPr/>
          </p:nvSpPr>
          <p:spPr>
            <a:xfrm>
              <a:off x="7686525" y="1851553"/>
              <a:ext cx="238954" cy="181949"/>
            </a:xfrm>
            <a:custGeom>
              <a:rect b="b" l="l" r="r" t="t"/>
              <a:pathLst>
                <a:path extrusionOk="0" h="181949" w="238954">
                  <a:moveTo>
                    <a:pt x="8863" y="676"/>
                  </a:moveTo>
                  <a:cubicBezTo>
                    <a:pt x="15673" y="-1590"/>
                    <a:pt x="23053" y="2028"/>
                    <a:pt x="25346" y="8759"/>
                  </a:cubicBezTo>
                  <a:lnTo>
                    <a:pt x="66245" y="128797"/>
                  </a:lnTo>
                  <a:lnTo>
                    <a:pt x="107145" y="8759"/>
                  </a:lnTo>
                  <a:cubicBezTo>
                    <a:pt x="108927" y="3527"/>
                    <a:pt x="113890" y="4"/>
                    <a:pt x="119476" y="4"/>
                  </a:cubicBezTo>
                  <a:cubicBezTo>
                    <a:pt x="125062" y="4"/>
                    <a:pt x="130025" y="3527"/>
                    <a:pt x="131807" y="8759"/>
                  </a:cubicBezTo>
                  <a:lnTo>
                    <a:pt x="172708" y="128797"/>
                  </a:lnTo>
                  <a:lnTo>
                    <a:pt x="213609" y="8759"/>
                  </a:lnTo>
                  <a:cubicBezTo>
                    <a:pt x="215902" y="2028"/>
                    <a:pt x="223282" y="-1590"/>
                    <a:pt x="230092" y="676"/>
                  </a:cubicBezTo>
                  <a:cubicBezTo>
                    <a:pt x="236902" y="2942"/>
                    <a:pt x="240564" y="10235"/>
                    <a:pt x="238271" y="16965"/>
                  </a:cubicBezTo>
                  <a:lnTo>
                    <a:pt x="185040" y="173195"/>
                  </a:lnTo>
                  <a:cubicBezTo>
                    <a:pt x="183257" y="178426"/>
                    <a:pt x="178294" y="181950"/>
                    <a:pt x="172708" y="181950"/>
                  </a:cubicBezTo>
                  <a:cubicBezTo>
                    <a:pt x="167122" y="181950"/>
                    <a:pt x="162160" y="178426"/>
                    <a:pt x="160377" y="173195"/>
                  </a:cubicBezTo>
                  <a:lnTo>
                    <a:pt x="119476" y="53156"/>
                  </a:lnTo>
                  <a:lnTo>
                    <a:pt x="78575" y="173195"/>
                  </a:lnTo>
                  <a:cubicBezTo>
                    <a:pt x="76792" y="178426"/>
                    <a:pt x="71830" y="181950"/>
                    <a:pt x="66244" y="181950"/>
                  </a:cubicBezTo>
                  <a:cubicBezTo>
                    <a:pt x="60658" y="181950"/>
                    <a:pt x="55696" y="178426"/>
                    <a:pt x="53913" y="173195"/>
                  </a:cubicBezTo>
                  <a:lnTo>
                    <a:pt x="684" y="16965"/>
                  </a:lnTo>
                  <a:cubicBezTo>
                    <a:pt x="-1609" y="10235"/>
                    <a:pt x="2053" y="2942"/>
                    <a:pt x="8863" y="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29"/>
            <p:cNvSpPr/>
            <p:nvPr/>
          </p:nvSpPr>
          <p:spPr>
            <a:xfrm>
              <a:off x="7670805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7" y="0"/>
                    <a:pt x="57462" y="5757"/>
                    <a:pt x="57462" y="12858"/>
                  </a:cubicBezTo>
                  <a:cubicBezTo>
                    <a:pt x="57462" y="19960"/>
                    <a:pt x="51637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29"/>
            <p:cNvSpPr/>
            <p:nvPr/>
          </p:nvSpPr>
          <p:spPr>
            <a:xfrm>
              <a:off x="7883739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6" y="0"/>
                    <a:pt x="57462" y="5757"/>
                    <a:pt x="57462" y="12858"/>
                  </a:cubicBezTo>
                  <a:cubicBezTo>
                    <a:pt x="57462" y="19960"/>
                    <a:pt x="51636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04_텍스트 3단">
  <p:cSld name="06_04_텍스트 3단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30"/>
          <p:cNvSpPr/>
          <p:nvPr/>
        </p:nvSpPr>
        <p:spPr>
          <a:xfrm>
            <a:off x="0" y="1652255"/>
            <a:ext cx="3542956" cy="4240404"/>
          </a:xfrm>
          <a:custGeom>
            <a:rect b="b" l="l" r="r" t="t"/>
            <a:pathLst>
              <a:path extrusionOk="0" h="4240404" w="3542956">
                <a:moveTo>
                  <a:pt x="1422754" y="0"/>
                </a:moveTo>
                <a:cubicBezTo>
                  <a:pt x="2593709" y="0"/>
                  <a:pt x="3542956" y="949247"/>
                  <a:pt x="3542956" y="2120202"/>
                </a:cubicBezTo>
                <a:cubicBezTo>
                  <a:pt x="3542956" y="3291157"/>
                  <a:pt x="2593709" y="4240404"/>
                  <a:pt x="1422754" y="4240404"/>
                </a:cubicBezTo>
                <a:cubicBezTo>
                  <a:pt x="910461" y="4240404"/>
                  <a:pt x="440605" y="4058712"/>
                  <a:pt x="74109" y="3756253"/>
                </a:cubicBezTo>
                <a:lnTo>
                  <a:pt x="0" y="3688898"/>
                </a:lnTo>
                <a:lnTo>
                  <a:pt x="0" y="551506"/>
                </a:lnTo>
                <a:lnTo>
                  <a:pt x="74109" y="484151"/>
                </a:lnTo>
                <a:cubicBezTo>
                  <a:pt x="440605" y="181692"/>
                  <a:pt x="910461" y="0"/>
                  <a:pt x="1422754" y="0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30"/>
          <p:cNvSpPr txBox="1"/>
          <p:nvPr>
            <p:ph idx="1" type="body"/>
          </p:nvPr>
        </p:nvSpPr>
        <p:spPr>
          <a:xfrm>
            <a:off x="1480311" y="4659270"/>
            <a:ext cx="9048869" cy="1235097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48571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130"/>
          <p:cNvSpPr txBox="1"/>
          <p:nvPr>
            <p:ph idx="2" type="body"/>
          </p:nvPr>
        </p:nvSpPr>
        <p:spPr>
          <a:xfrm>
            <a:off x="3447963" y="3158157"/>
            <a:ext cx="7081217" cy="1235097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48571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30"/>
          <p:cNvSpPr txBox="1"/>
          <p:nvPr>
            <p:ph idx="3" type="body"/>
          </p:nvPr>
        </p:nvSpPr>
        <p:spPr>
          <a:xfrm>
            <a:off x="1456420" y="1657043"/>
            <a:ext cx="9072761" cy="1235097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48571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130"/>
          <p:cNvSpPr/>
          <p:nvPr/>
        </p:nvSpPr>
        <p:spPr>
          <a:xfrm>
            <a:off x="1" y="1652254"/>
            <a:ext cx="3542955" cy="4240404"/>
          </a:xfrm>
          <a:custGeom>
            <a:rect b="b" l="l" r="r" t="t"/>
            <a:pathLst>
              <a:path extrusionOk="0" h="4240404" w="3542955">
                <a:moveTo>
                  <a:pt x="1422754" y="0"/>
                </a:moveTo>
                <a:lnTo>
                  <a:pt x="1456419" y="1700"/>
                </a:lnTo>
                <a:lnTo>
                  <a:pt x="1639532" y="10946"/>
                </a:lnTo>
                <a:cubicBezTo>
                  <a:pt x="2352282" y="83330"/>
                  <a:pt x="2960665" y="508751"/>
                  <a:pt x="3287059" y="1109588"/>
                </a:cubicBezTo>
                <a:lnTo>
                  <a:pt x="3335462" y="1210066"/>
                </a:lnTo>
                <a:lnTo>
                  <a:pt x="3376340" y="1294924"/>
                </a:lnTo>
                <a:cubicBezTo>
                  <a:pt x="3403162" y="1358338"/>
                  <a:pt x="3426987" y="1423329"/>
                  <a:pt x="3447636" y="1489719"/>
                </a:cubicBezTo>
                <a:lnTo>
                  <a:pt x="3447963" y="1490991"/>
                </a:lnTo>
                <a:lnTo>
                  <a:pt x="1500048" y="1490991"/>
                </a:lnTo>
                <a:cubicBezTo>
                  <a:pt x="1486174" y="1490991"/>
                  <a:pt x="1473613" y="1496615"/>
                  <a:pt x="1464520" y="1505707"/>
                </a:cubicBezTo>
                <a:lnTo>
                  <a:pt x="1464520" y="1505708"/>
                </a:lnTo>
                <a:lnTo>
                  <a:pt x="1500047" y="1490992"/>
                </a:lnTo>
                <a:lnTo>
                  <a:pt x="3447962" y="1490992"/>
                </a:lnTo>
                <a:lnTo>
                  <a:pt x="3499880" y="1692908"/>
                </a:lnTo>
                <a:cubicBezTo>
                  <a:pt x="3528123" y="1830928"/>
                  <a:pt x="3542955" y="1973834"/>
                  <a:pt x="3542955" y="2120203"/>
                </a:cubicBezTo>
                <a:cubicBezTo>
                  <a:pt x="3542955" y="2266573"/>
                  <a:pt x="3528123" y="2409478"/>
                  <a:pt x="3499880" y="2547498"/>
                </a:cubicBezTo>
                <a:lnTo>
                  <a:pt x="3453960" y="2726088"/>
                </a:lnTo>
                <a:lnTo>
                  <a:pt x="3453961" y="2726088"/>
                </a:lnTo>
                <a:lnTo>
                  <a:pt x="3447636" y="2750685"/>
                </a:lnTo>
                <a:cubicBezTo>
                  <a:pt x="3430859" y="2804627"/>
                  <a:pt x="3411985" y="2857645"/>
                  <a:pt x="3391110" y="2909644"/>
                </a:cubicBezTo>
                <a:lnTo>
                  <a:pt x="3347453" y="3007014"/>
                </a:lnTo>
                <a:lnTo>
                  <a:pt x="1500047" y="3007014"/>
                </a:lnTo>
                <a:cubicBezTo>
                  <a:pt x="1472298" y="3007014"/>
                  <a:pt x="1449803" y="3029509"/>
                  <a:pt x="1449803" y="3057258"/>
                </a:cubicBezTo>
                <a:lnTo>
                  <a:pt x="1449803" y="4191867"/>
                </a:lnTo>
                <a:cubicBezTo>
                  <a:pt x="1449803" y="4205742"/>
                  <a:pt x="1455427" y="4218303"/>
                  <a:pt x="1464519" y="4227395"/>
                </a:cubicBezTo>
                <a:lnTo>
                  <a:pt x="1480310" y="4238042"/>
                </a:lnTo>
                <a:lnTo>
                  <a:pt x="1422754" y="4240404"/>
                </a:lnTo>
                <a:cubicBezTo>
                  <a:pt x="910461" y="4240404"/>
                  <a:pt x="440605" y="4058712"/>
                  <a:pt x="74109" y="3756253"/>
                </a:cubicBezTo>
                <a:lnTo>
                  <a:pt x="0" y="3688898"/>
                </a:lnTo>
                <a:lnTo>
                  <a:pt x="0" y="551506"/>
                </a:lnTo>
                <a:lnTo>
                  <a:pt x="74109" y="484151"/>
                </a:lnTo>
                <a:cubicBezTo>
                  <a:pt x="440605" y="181692"/>
                  <a:pt x="910461" y="0"/>
                  <a:pt x="1422754" y="0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30"/>
          <p:cNvSpPr/>
          <p:nvPr/>
        </p:nvSpPr>
        <p:spPr>
          <a:xfrm>
            <a:off x="548298" y="2898001"/>
            <a:ext cx="1748913" cy="1748913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30"/>
          <p:cNvSpPr/>
          <p:nvPr/>
        </p:nvSpPr>
        <p:spPr>
          <a:xfrm>
            <a:off x="2297212" y="3158932"/>
            <a:ext cx="1245744" cy="124574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30"/>
          <p:cNvSpPr/>
          <p:nvPr/>
        </p:nvSpPr>
        <p:spPr>
          <a:xfrm>
            <a:off x="842066" y="1659563"/>
            <a:ext cx="1245744" cy="124574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30"/>
          <p:cNvSpPr/>
          <p:nvPr/>
        </p:nvSpPr>
        <p:spPr>
          <a:xfrm>
            <a:off x="842066" y="4663050"/>
            <a:ext cx="1245744" cy="124574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30"/>
          <p:cNvSpPr txBox="1"/>
          <p:nvPr>
            <p:ph idx="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130"/>
          <p:cNvSpPr txBox="1"/>
          <p:nvPr>
            <p:ph idx="5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62" name="Google Shape;962;p130"/>
          <p:cNvGrpSpPr/>
          <p:nvPr/>
        </p:nvGrpSpPr>
        <p:grpSpPr>
          <a:xfrm>
            <a:off x="2629154" y="3533192"/>
            <a:ext cx="581860" cy="478529"/>
            <a:chOff x="8666228" y="1699960"/>
            <a:chExt cx="566424" cy="465834"/>
          </a:xfrm>
        </p:grpSpPr>
        <p:sp>
          <p:nvSpPr>
            <p:cNvPr id="963" name="Google Shape;963;p130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30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30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30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30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30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130"/>
          <p:cNvGrpSpPr/>
          <p:nvPr/>
        </p:nvGrpSpPr>
        <p:grpSpPr>
          <a:xfrm>
            <a:off x="1244845" y="5018073"/>
            <a:ext cx="440185" cy="561086"/>
            <a:chOff x="6440344" y="3029737"/>
            <a:chExt cx="440185" cy="561086"/>
          </a:xfrm>
        </p:grpSpPr>
        <p:sp>
          <p:nvSpPr>
            <p:cNvPr id="970" name="Google Shape;970;p130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30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130"/>
          <p:cNvGrpSpPr/>
          <p:nvPr/>
        </p:nvGrpSpPr>
        <p:grpSpPr>
          <a:xfrm>
            <a:off x="1195713" y="1985198"/>
            <a:ext cx="538448" cy="538449"/>
            <a:chOff x="682640" y="4412040"/>
            <a:chExt cx="538448" cy="538449"/>
          </a:xfrm>
        </p:grpSpPr>
        <p:sp>
          <p:nvSpPr>
            <p:cNvPr id="973" name="Google Shape;973;p130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30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30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30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130"/>
          <p:cNvGrpSpPr/>
          <p:nvPr/>
        </p:nvGrpSpPr>
        <p:grpSpPr>
          <a:xfrm>
            <a:off x="1164070" y="3440722"/>
            <a:ext cx="533124" cy="703660"/>
            <a:chOff x="7594892" y="4402050"/>
            <a:chExt cx="440598" cy="581537"/>
          </a:xfrm>
        </p:grpSpPr>
        <p:sp>
          <p:nvSpPr>
            <p:cNvPr id="978" name="Google Shape;978;p130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30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01_텍스트 4단">
  <p:cSld name="07_01_텍스트 4단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31"/>
          <p:cNvSpPr/>
          <p:nvPr/>
        </p:nvSpPr>
        <p:spPr>
          <a:xfrm>
            <a:off x="504818" y="162722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31"/>
          <p:cNvSpPr txBox="1"/>
          <p:nvPr>
            <p:ph idx="1" type="body"/>
          </p:nvPr>
        </p:nvSpPr>
        <p:spPr>
          <a:xfrm>
            <a:off x="671178" y="2539149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131"/>
          <p:cNvSpPr txBox="1"/>
          <p:nvPr>
            <p:ph idx="2" type="body"/>
          </p:nvPr>
        </p:nvSpPr>
        <p:spPr>
          <a:xfrm>
            <a:off x="671178" y="2152382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131"/>
          <p:cNvSpPr txBox="1"/>
          <p:nvPr>
            <p:ph idx="3" type="body"/>
          </p:nvPr>
        </p:nvSpPr>
        <p:spPr>
          <a:xfrm>
            <a:off x="671178" y="1850933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131"/>
          <p:cNvSpPr txBox="1"/>
          <p:nvPr>
            <p:ph idx="4" type="body"/>
          </p:nvPr>
        </p:nvSpPr>
        <p:spPr>
          <a:xfrm>
            <a:off x="671178" y="3175799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131"/>
          <p:cNvSpPr/>
          <p:nvPr/>
        </p:nvSpPr>
        <p:spPr>
          <a:xfrm>
            <a:off x="5649574" y="162722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31"/>
          <p:cNvSpPr txBox="1"/>
          <p:nvPr>
            <p:ph idx="5" type="body"/>
          </p:nvPr>
        </p:nvSpPr>
        <p:spPr>
          <a:xfrm>
            <a:off x="5815934" y="2539149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131"/>
          <p:cNvSpPr txBox="1"/>
          <p:nvPr>
            <p:ph idx="6" type="body"/>
          </p:nvPr>
        </p:nvSpPr>
        <p:spPr>
          <a:xfrm>
            <a:off x="5815934" y="2152382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131"/>
          <p:cNvSpPr txBox="1"/>
          <p:nvPr>
            <p:ph idx="7" type="body"/>
          </p:nvPr>
        </p:nvSpPr>
        <p:spPr>
          <a:xfrm>
            <a:off x="5815934" y="1850933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131"/>
          <p:cNvSpPr txBox="1"/>
          <p:nvPr>
            <p:ph idx="8" type="body"/>
          </p:nvPr>
        </p:nvSpPr>
        <p:spPr>
          <a:xfrm>
            <a:off x="5815934" y="3175799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131"/>
          <p:cNvSpPr/>
          <p:nvPr/>
        </p:nvSpPr>
        <p:spPr>
          <a:xfrm>
            <a:off x="504818" y="390460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131"/>
          <p:cNvSpPr txBox="1"/>
          <p:nvPr>
            <p:ph idx="9" type="body"/>
          </p:nvPr>
        </p:nvSpPr>
        <p:spPr>
          <a:xfrm>
            <a:off x="671178" y="4817112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131"/>
          <p:cNvSpPr txBox="1"/>
          <p:nvPr>
            <p:ph idx="13" type="body"/>
          </p:nvPr>
        </p:nvSpPr>
        <p:spPr>
          <a:xfrm>
            <a:off x="671178" y="4430345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131"/>
          <p:cNvSpPr txBox="1"/>
          <p:nvPr>
            <p:ph idx="14" type="body"/>
          </p:nvPr>
        </p:nvSpPr>
        <p:spPr>
          <a:xfrm>
            <a:off x="671178" y="4128896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131"/>
          <p:cNvSpPr txBox="1"/>
          <p:nvPr>
            <p:ph idx="15" type="body"/>
          </p:nvPr>
        </p:nvSpPr>
        <p:spPr>
          <a:xfrm>
            <a:off x="671178" y="5453762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31"/>
          <p:cNvSpPr/>
          <p:nvPr/>
        </p:nvSpPr>
        <p:spPr>
          <a:xfrm>
            <a:off x="5649574" y="390460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131"/>
          <p:cNvSpPr txBox="1"/>
          <p:nvPr>
            <p:ph idx="16" type="body"/>
          </p:nvPr>
        </p:nvSpPr>
        <p:spPr>
          <a:xfrm>
            <a:off x="5815934" y="4817112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131"/>
          <p:cNvSpPr txBox="1"/>
          <p:nvPr>
            <p:ph idx="17" type="body"/>
          </p:nvPr>
        </p:nvSpPr>
        <p:spPr>
          <a:xfrm>
            <a:off x="5815934" y="4430345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131"/>
          <p:cNvSpPr txBox="1"/>
          <p:nvPr>
            <p:ph idx="18" type="body"/>
          </p:nvPr>
        </p:nvSpPr>
        <p:spPr>
          <a:xfrm>
            <a:off x="5815934" y="4128896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31"/>
          <p:cNvSpPr txBox="1"/>
          <p:nvPr>
            <p:ph idx="19" type="body"/>
          </p:nvPr>
        </p:nvSpPr>
        <p:spPr>
          <a:xfrm>
            <a:off x="5815934" y="5453762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31"/>
          <p:cNvSpPr txBox="1"/>
          <p:nvPr>
            <p:ph idx="20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31"/>
          <p:cNvSpPr txBox="1"/>
          <p:nvPr>
            <p:ph idx="2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02_텍스트 4단">
  <p:cSld name="07_02_텍스트 4단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3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32"/>
          <p:cNvSpPr/>
          <p:nvPr/>
        </p:nvSpPr>
        <p:spPr>
          <a:xfrm>
            <a:off x="504818" y="1627224"/>
            <a:ext cx="2304000" cy="4273200"/>
          </a:xfrm>
          <a:prstGeom prst="roundRect">
            <a:avLst>
              <a:gd fmla="val 254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132"/>
          <p:cNvSpPr txBox="1"/>
          <p:nvPr>
            <p:ph idx="2" type="body"/>
          </p:nvPr>
        </p:nvSpPr>
        <p:spPr>
          <a:xfrm>
            <a:off x="608423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132"/>
          <p:cNvSpPr txBox="1"/>
          <p:nvPr>
            <p:ph idx="3" type="body"/>
          </p:nvPr>
        </p:nvSpPr>
        <p:spPr>
          <a:xfrm>
            <a:off x="608423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132"/>
          <p:cNvSpPr txBox="1"/>
          <p:nvPr>
            <p:ph idx="4" type="body"/>
          </p:nvPr>
        </p:nvSpPr>
        <p:spPr>
          <a:xfrm>
            <a:off x="608423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132"/>
          <p:cNvSpPr/>
          <p:nvPr/>
        </p:nvSpPr>
        <p:spPr>
          <a:xfrm>
            <a:off x="3086654" y="1627224"/>
            <a:ext cx="2304000" cy="4273200"/>
          </a:xfrm>
          <a:prstGeom prst="roundRect">
            <a:avLst>
              <a:gd fmla="val 254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132"/>
          <p:cNvSpPr txBox="1"/>
          <p:nvPr>
            <p:ph idx="5" type="body"/>
          </p:nvPr>
        </p:nvSpPr>
        <p:spPr>
          <a:xfrm>
            <a:off x="3190259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132"/>
          <p:cNvSpPr/>
          <p:nvPr/>
        </p:nvSpPr>
        <p:spPr>
          <a:xfrm>
            <a:off x="5650560" y="1627224"/>
            <a:ext cx="2304000" cy="4273200"/>
          </a:xfrm>
          <a:prstGeom prst="roundRect">
            <a:avLst>
              <a:gd fmla="val 254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132"/>
          <p:cNvSpPr txBox="1"/>
          <p:nvPr>
            <p:ph idx="6" type="body"/>
          </p:nvPr>
        </p:nvSpPr>
        <p:spPr>
          <a:xfrm>
            <a:off x="5754165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p132"/>
          <p:cNvSpPr/>
          <p:nvPr/>
        </p:nvSpPr>
        <p:spPr>
          <a:xfrm>
            <a:off x="8232396" y="1627224"/>
            <a:ext cx="2304000" cy="4273200"/>
          </a:xfrm>
          <a:prstGeom prst="roundRect">
            <a:avLst>
              <a:gd fmla="val 254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32"/>
          <p:cNvSpPr txBox="1"/>
          <p:nvPr>
            <p:ph idx="7" type="body"/>
          </p:nvPr>
        </p:nvSpPr>
        <p:spPr>
          <a:xfrm>
            <a:off x="8336001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p132"/>
          <p:cNvSpPr txBox="1"/>
          <p:nvPr>
            <p:ph idx="8" type="body"/>
          </p:nvPr>
        </p:nvSpPr>
        <p:spPr>
          <a:xfrm>
            <a:off x="3190259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132"/>
          <p:cNvSpPr txBox="1"/>
          <p:nvPr>
            <p:ph idx="9" type="body"/>
          </p:nvPr>
        </p:nvSpPr>
        <p:spPr>
          <a:xfrm>
            <a:off x="3190259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32"/>
          <p:cNvSpPr txBox="1"/>
          <p:nvPr>
            <p:ph idx="13" type="body"/>
          </p:nvPr>
        </p:nvSpPr>
        <p:spPr>
          <a:xfrm>
            <a:off x="5753437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132"/>
          <p:cNvSpPr txBox="1"/>
          <p:nvPr>
            <p:ph idx="14" type="body"/>
          </p:nvPr>
        </p:nvSpPr>
        <p:spPr>
          <a:xfrm>
            <a:off x="5753437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132"/>
          <p:cNvSpPr txBox="1"/>
          <p:nvPr>
            <p:ph idx="15" type="body"/>
          </p:nvPr>
        </p:nvSpPr>
        <p:spPr>
          <a:xfrm>
            <a:off x="8336001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32"/>
          <p:cNvSpPr txBox="1"/>
          <p:nvPr>
            <p:ph idx="16" type="body"/>
          </p:nvPr>
        </p:nvSpPr>
        <p:spPr>
          <a:xfrm>
            <a:off x="8336001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32"/>
          <p:cNvSpPr txBox="1"/>
          <p:nvPr>
            <p:ph idx="17" type="body"/>
          </p:nvPr>
        </p:nvSpPr>
        <p:spPr>
          <a:xfrm>
            <a:off x="608423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3636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32"/>
          <p:cNvSpPr txBox="1"/>
          <p:nvPr>
            <p:ph idx="18" type="body"/>
          </p:nvPr>
        </p:nvSpPr>
        <p:spPr>
          <a:xfrm>
            <a:off x="3190259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3636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32"/>
          <p:cNvSpPr txBox="1"/>
          <p:nvPr>
            <p:ph idx="19" type="body"/>
          </p:nvPr>
        </p:nvSpPr>
        <p:spPr>
          <a:xfrm>
            <a:off x="5753437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3636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32"/>
          <p:cNvSpPr txBox="1"/>
          <p:nvPr>
            <p:ph idx="20" type="body"/>
          </p:nvPr>
        </p:nvSpPr>
        <p:spPr>
          <a:xfrm>
            <a:off x="8336001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3636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32"/>
          <p:cNvSpPr txBox="1"/>
          <p:nvPr>
            <p:ph idx="21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03_텍스트 4단">
  <p:cSld name="07_03_텍스트 4단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3"/>
          <p:cNvSpPr/>
          <p:nvPr/>
        </p:nvSpPr>
        <p:spPr>
          <a:xfrm>
            <a:off x="5653712" y="1627224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133"/>
          <p:cNvSpPr/>
          <p:nvPr/>
        </p:nvSpPr>
        <p:spPr>
          <a:xfrm>
            <a:off x="504818" y="3922320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133"/>
          <p:cNvSpPr/>
          <p:nvPr/>
        </p:nvSpPr>
        <p:spPr>
          <a:xfrm>
            <a:off x="5653712" y="3922320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133"/>
          <p:cNvSpPr/>
          <p:nvPr/>
        </p:nvSpPr>
        <p:spPr>
          <a:xfrm>
            <a:off x="504818" y="1627224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13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133"/>
          <p:cNvSpPr txBox="1"/>
          <p:nvPr>
            <p:ph idx="2" type="body"/>
          </p:nvPr>
        </p:nvSpPr>
        <p:spPr>
          <a:xfrm>
            <a:off x="2999220" y="2544274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133"/>
          <p:cNvSpPr txBox="1"/>
          <p:nvPr>
            <p:ph idx="3" type="body"/>
          </p:nvPr>
        </p:nvSpPr>
        <p:spPr>
          <a:xfrm>
            <a:off x="2999220" y="1686989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33"/>
          <p:cNvSpPr txBox="1"/>
          <p:nvPr>
            <p:ph idx="4" type="body"/>
          </p:nvPr>
        </p:nvSpPr>
        <p:spPr>
          <a:xfrm>
            <a:off x="8158510" y="2544274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133"/>
          <p:cNvSpPr txBox="1"/>
          <p:nvPr>
            <p:ph idx="5" type="body"/>
          </p:nvPr>
        </p:nvSpPr>
        <p:spPr>
          <a:xfrm>
            <a:off x="8158510" y="1686989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133"/>
          <p:cNvSpPr txBox="1"/>
          <p:nvPr>
            <p:ph idx="6" type="body"/>
          </p:nvPr>
        </p:nvSpPr>
        <p:spPr>
          <a:xfrm>
            <a:off x="2999220" y="4788483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133"/>
          <p:cNvSpPr txBox="1"/>
          <p:nvPr>
            <p:ph idx="7" type="body"/>
          </p:nvPr>
        </p:nvSpPr>
        <p:spPr>
          <a:xfrm>
            <a:off x="2999220" y="3931198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133"/>
          <p:cNvSpPr txBox="1"/>
          <p:nvPr>
            <p:ph idx="8" type="body"/>
          </p:nvPr>
        </p:nvSpPr>
        <p:spPr>
          <a:xfrm>
            <a:off x="8158510" y="4788483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133"/>
          <p:cNvSpPr txBox="1"/>
          <p:nvPr>
            <p:ph idx="9" type="body"/>
          </p:nvPr>
        </p:nvSpPr>
        <p:spPr>
          <a:xfrm>
            <a:off x="8158510" y="3931198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133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133"/>
          <p:cNvSpPr/>
          <p:nvPr/>
        </p:nvSpPr>
        <p:spPr>
          <a:xfrm>
            <a:off x="1177273" y="2161655"/>
            <a:ext cx="959090" cy="997520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133"/>
          <p:cNvSpPr/>
          <p:nvPr/>
        </p:nvSpPr>
        <p:spPr>
          <a:xfrm>
            <a:off x="6321710" y="2304521"/>
            <a:ext cx="421926" cy="698583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133"/>
          <p:cNvSpPr/>
          <p:nvPr/>
        </p:nvSpPr>
        <p:spPr>
          <a:xfrm>
            <a:off x="6893434" y="2304521"/>
            <a:ext cx="421926" cy="698583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4" name="Google Shape;1044;p133"/>
          <p:cNvGrpSpPr/>
          <p:nvPr/>
        </p:nvGrpSpPr>
        <p:grpSpPr>
          <a:xfrm>
            <a:off x="6296064" y="4467271"/>
            <a:ext cx="1019296" cy="830473"/>
            <a:chOff x="4055145" y="4413698"/>
            <a:chExt cx="632904" cy="515658"/>
          </a:xfrm>
        </p:grpSpPr>
        <p:sp>
          <p:nvSpPr>
            <p:cNvPr id="1045" name="Google Shape;1045;p133"/>
            <p:cNvSpPr/>
            <p:nvPr/>
          </p:nvSpPr>
          <p:spPr>
            <a:xfrm>
              <a:off x="4055145" y="4413698"/>
              <a:ext cx="632904" cy="515658"/>
            </a:xfrm>
            <a:custGeom>
              <a:rect b="b" l="l" r="r" t="t"/>
              <a:pathLst>
                <a:path extrusionOk="0" h="515658" w="632904">
                  <a:moveTo>
                    <a:pt x="32307" y="0"/>
                  </a:moveTo>
                  <a:cubicBezTo>
                    <a:pt x="14464" y="0"/>
                    <a:pt x="0" y="14384"/>
                    <a:pt x="0" y="32127"/>
                  </a:cubicBezTo>
                  <a:lnTo>
                    <a:pt x="0" y="483532"/>
                  </a:lnTo>
                  <a:cubicBezTo>
                    <a:pt x="0" y="501275"/>
                    <a:pt x="14464" y="515658"/>
                    <a:pt x="32307" y="515658"/>
                  </a:cubicBezTo>
                  <a:lnTo>
                    <a:pt x="600597" y="515658"/>
                  </a:lnTo>
                  <a:cubicBezTo>
                    <a:pt x="618440" y="515658"/>
                    <a:pt x="632904" y="501275"/>
                    <a:pt x="632904" y="483532"/>
                  </a:cubicBezTo>
                  <a:lnTo>
                    <a:pt x="632904" y="109493"/>
                  </a:lnTo>
                  <a:cubicBezTo>
                    <a:pt x="632904" y="91750"/>
                    <a:pt x="618440" y="77366"/>
                    <a:pt x="600597" y="77366"/>
                  </a:cubicBezTo>
                  <a:lnTo>
                    <a:pt x="292397" y="77366"/>
                  </a:lnTo>
                  <a:cubicBezTo>
                    <a:pt x="288590" y="77366"/>
                    <a:pt x="284978" y="75698"/>
                    <a:pt x="282522" y="72806"/>
                  </a:cubicBezTo>
                  <a:lnTo>
                    <a:pt x="230391" y="11402"/>
                  </a:lnTo>
                  <a:cubicBezTo>
                    <a:pt x="224252" y="4172"/>
                    <a:pt x="215221" y="0"/>
                    <a:pt x="205705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33"/>
            <p:cNvSpPr/>
            <p:nvPr/>
          </p:nvSpPr>
          <p:spPr>
            <a:xfrm>
              <a:off x="4130738" y="4568238"/>
              <a:ext cx="484986" cy="25701"/>
            </a:xfrm>
            <a:custGeom>
              <a:rect b="b" l="l" r="r" t="t"/>
              <a:pathLst>
                <a:path extrusionOk="0" h="25701" w="484986">
                  <a:moveTo>
                    <a:pt x="0" y="12851"/>
                  </a:moveTo>
                  <a:cubicBezTo>
                    <a:pt x="0" y="5753"/>
                    <a:pt x="5786" y="0"/>
                    <a:pt x="12923" y="0"/>
                  </a:cubicBezTo>
                  <a:lnTo>
                    <a:pt x="472064" y="0"/>
                  </a:lnTo>
                  <a:cubicBezTo>
                    <a:pt x="479200" y="0"/>
                    <a:pt x="484987" y="5753"/>
                    <a:pt x="484987" y="12851"/>
                  </a:cubicBezTo>
                  <a:cubicBezTo>
                    <a:pt x="484987" y="19948"/>
                    <a:pt x="479200" y="25702"/>
                    <a:pt x="472064" y="25702"/>
                  </a:cubicBezTo>
                  <a:lnTo>
                    <a:pt x="12923" y="25702"/>
                  </a:lnTo>
                  <a:cubicBezTo>
                    <a:pt x="5786" y="25702"/>
                    <a:pt x="0" y="19948"/>
                    <a:pt x="0" y="128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133"/>
          <p:cNvGrpSpPr/>
          <p:nvPr/>
        </p:nvGrpSpPr>
        <p:grpSpPr>
          <a:xfrm>
            <a:off x="1290948" y="4435512"/>
            <a:ext cx="709588" cy="936572"/>
            <a:chOff x="7594892" y="4402050"/>
            <a:chExt cx="440598" cy="581537"/>
          </a:xfrm>
        </p:grpSpPr>
        <p:sp>
          <p:nvSpPr>
            <p:cNvPr id="1048" name="Google Shape;1048;p133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33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0" name="Google Shape;1050;p133"/>
          <p:cNvSpPr txBox="1"/>
          <p:nvPr/>
        </p:nvSpPr>
        <p:spPr>
          <a:xfrm>
            <a:off x="6348706" y="2419582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1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ko-K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33"/>
          <p:cNvSpPr txBox="1"/>
          <p:nvPr/>
        </p:nvSpPr>
        <p:spPr>
          <a:xfrm>
            <a:off x="6920935" y="2419582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1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ko-K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04_텍스트 4단">
  <p:cSld name="07_04_텍스트 4단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34"/>
          <p:cNvSpPr/>
          <p:nvPr>
            <p:ph idx="1" type="body"/>
          </p:nvPr>
        </p:nvSpPr>
        <p:spPr>
          <a:xfrm>
            <a:off x="516327" y="1656459"/>
            <a:ext cx="4871461" cy="654847"/>
          </a:xfrm>
          <a:prstGeom prst="roundRect">
            <a:avLst>
              <a:gd fmla="val 50000" name="adj"/>
            </a:avLst>
          </a:prstGeom>
          <a:solidFill>
            <a:srgbClr val="0C0C0C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134"/>
          <p:cNvSpPr txBox="1"/>
          <p:nvPr>
            <p:ph idx="2" type="body"/>
          </p:nvPr>
        </p:nvSpPr>
        <p:spPr>
          <a:xfrm>
            <a:off x="1703955" y="3511003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666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34"/>
          <p:cNvSpPr txBox="1"/>
          <p:nvPr>
            <p:ph idx="3" type="body"/>
          </p:nvPr>
        </p:nvSpPr>
        <p:spPr>
          <a:xfrm>
            <a:off x="1703955" y="2663776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34"/>
          <p:cNvSpPr/>
          <p:nvPr>
            <p:ph idx="4" type="body"/>
          </p:nvPr>
        </p:nvSpPr>
        <p:spPr>
          <a:xfrm>
            <a:off x="516327" y="2555990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34"/>
          <p:cNvSpPr txBox="1"/>
          <p:nvPr>
            <p:ph idx="5" type="body"/>
          </p:nvPr>
        </p:nvSpPr>
        <p:spPr>
          <a:xfrm>
            <a:off x="6848385" y="3511003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666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134"/>
          <p:cNvSpPr txBox="1"/>
          <p:nvPr>
            <p:ph idx="6" type="body"/>
          </p:nvPr>
        </p:nvSpPr>
        <p:spPr>
          <a:xfrm>
            <a:off x="6848385" y="2663776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134"/>
          <p:cNvSpPr/>
          <p:nvPr>
            <p:ph idx="7" type="body"/>
          </p:nvPr>
        </p:nvSpPr>
        <p:spPr>
          <a:xfrm>
            <a:off x="5660757" y="2555990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134"/>
          <p:cNvSpPr txBox="1"/>
          <p:nvPr>
            <p:ph idx="8" type="body"/>
          </p:nvPr>
        </p:nvSpPr>
        <p:spPr>
          <a:xfrm>
            <a:off x="1703955" y="5324034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666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134"/>
          <p:cNvSpPr txBox="1"/>
          <p:nvPr>
            <p:ph idx="9" type="body"/>
          </p:nvPr>
        </p:nvSpPr>
        <p:spPr>
          <a:xfrm>
            <a:off x="1703955" y="4476807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134"/>
          <p:cNvSpPr/>
          <p:nvPr>
            <p:ph idx="13" type="body"/>
          </p:nvPr>
        </p:nvSpPr>
        <p:spPr>
          <a:xfrm>
            <a:off x="516327" y="4369021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34"/>
          <p:cNvSpPr txBox="1"/>
          <p:nvPr>
            <p:ph idx="14" type="body"/>
          </p:nvPr>
        </p:nvSpPr>
        <p:spPr>
          <a:xfrm>
            <a:off x="6848385" y="5324034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666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134"/>
          <p:cNvSpPr txBox="1"/>
          <p:nvPr>
            <p:ph idx="15" type="body"/>
          </p:nvPr>
        </p:nvSpPr>
        <p:spPr>
          <a:xfrm>
            <a:off x="6848385" y="4476807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l">
              <a:lnSpc>
                <a:spcPct val="133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134"/>
          <p:cNvSpPr/>
          <p:nvPr>
            <p:ph idx="16" type="body"/>
          </p:nvPr>
        </p:nvSpPr>
        <p:spPr>
          <a:xfrm>
            <a:off x="5660757" y="4369021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134"/>
          <p:cNvSpPr/>
          <p:nvPr>
            <p:ph idx="17" type="body"/>
          </p:nvPr>
        </p:nvSpPr>
        <p:spPr>
          <a:xfrm>
            <a:off x="5645101" y="1656459"/>
            <a:ext cx="4871461" cy="654847"/>
          </a:xfrm>
          <a:prstGeom prst="roundRect">
            <a:avLst>
              <a:gd fmla="val 50000" name="adj"/>
            </a:avLst>
          </a:prstGeom>
          <a:solidFill>
            <a:srgbClr val="0C0C0C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34"/>
          <p:cNvSpPr txBox="1"/>
          <p:nvPr>
            <p:ph idx="1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134"/>
          <p:cNvSpPr txBox="1"/>
          <p:nvPr>
            <p:ph idx="19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05_텍스트 4단">
  <p:cSld name="07_05_텍스트 4단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3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1" name="Google Shape;1071;p135"/>
          <p:cNvCxnSpPr/>
          <p:nvPr/>
        </p:nvCxnSpPr>
        <p:spPr>
          <a:xfrm>
            <a:off x="0" y="2667735"/>
            <a:ext cx="9393382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2" name="Google Shape;1072;p135"/>
          <p:cNvSpPr txBox="1"/>
          <p:nvPr>
            <p:ph idx="2" type="body"/>
          </p:nvPr>
        </p:nvSpPr>
        <p:spPr>
          <a:xfrm>
            <a:off x="445233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35"/>
          <p:cNvSpPr txBox="1"/>
          <p:nvPr>
            <p:ph idx="3" type="body"/>
          </p:nvPr>
        </p:nvSpPr>
        <p:spPr>
          <a:xfrm>
            <a:off x="445233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35"/>
          <p:cNvSpPr txBox="1"/>
          <p:nvPr>
            <p:ph idx="4" type="body"/>
          </p:nvPr>
        </p:nvSpPr>
        <p:spPr>
          <a:xfrm>
            <a:off x="3022179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35"/>
          <p:cNvSpPr txBox="1"/>
          <p:nvPr>
            <p:ph idx="5" type="body"/>
          </p:nvPr>
        </p:nvSpPr>
        <p:spPr>
          <a:xfrm>
            <a:off x="3022179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135"/>
          <p:cNvSpPr txBox="1"/>
          <p:nvPr>
            <p:ph idx="6" type="body"/>
          </p:nvPr>
        </p:nvSpPr>
        <p:spPr>
          <a:xfrm>
            <a:off x="5599125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135"/>
          <p:cNvSpPr txBox="1"/>
          <p:nvPr>
            <p:ph idx="7" type="body"/>
          </p:nvPr>
        </p:nvSpPr>
        <p:spPr>
          <a:xfrm>
            <a:off x="5599125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35"/>
          <p:cNvSpPr txBox="1"/>
          <p:nvPr>
            <p:ph idx="8" type="body"/>
          </p:nvPr>
        </p:nvSpPr>
        <p:spPr>
          <a:xfrm>
            <a:off x="8176071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35"/>
          <p:cNvSpPr txBox="1"/>
          <p:nvPr>
            <p:ph idx="9" type="body"/>
          </p:nvPr>
        </p:nvSpPr>
        <p:spPr>
          <a:xfrm>
            <a:off x="8176071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35"/>
          <p:cNvSpPr/>
          <p:nvPr/>
        </p:nvSpPr>
        <p:spPr>
          <a:xfrm>
            <a:off x="121514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135"/>
          <p:cNvSpPr/>
          <p:nvPr/>
        </p:nvSpPr>
        <p:spPr>
          <a:xfrm>
            <a:off x="378282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135"/>
          <p:cNvSpPr/>
          <p:nvPr/>
        </p:nvSpPr>
        <p:spPr>
          <a:xfrm>
            <a:off x="635050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135"/>
          <p:cNvSpPr/>
          <p:nvPr/>
        </p:nvSpPr>
        <p:spPr>
          <a:xfrm>
            <a:off x="891818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135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85" name="Google Shape;1085;p135"/>
          <p:cNvGrpSpPr/>
          <p:nvPr/>
        </p:nvGrpSpPr>
        <p:grpSpPr>
          <a:xfrm>
            <a:off x="6608731" y="2493757"/>
            <a:ext cx="397418" cy="326841"/>
            <a:chOff x="8666228" y="1699960"/>
            <a:chExt cx="566424" cy="465834"/>
          </a:xfrm>
        </p:grpSpPr>
        <p:sp>
          <p:nvSpPr>
            <p:cNvPr id="1086" name="Google Shape;1086;p135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3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3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3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3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35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135"/>
          <p:cNvGrpSpPr/>
          <p:nvPr/>
        </p:nvGrpSpPr>
        <p:grpSpPr>
          <a:xfrm>
            <a:off x="9229254" y="2466019"/>
            <a:ext cx="300652" cy="383229"/>
            <a:chOff x="6440344" y="3029737"/>
            <a:chExt cx="440185" cy="561086"/>
          </a:xfrm>
        </p:grpSpPr>
        <p:sp>
          <p:nvSpPr>
            <p:cNvPr id="1093" name="Google Shape;1093;p135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35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135"/>
          <p:cNvGrpSpPr/>
          <p:nvPr/>
        </p:nvGrpSpPr>
        <p:grpSpPr>
          <a:xfrm>
            <a:off x="1488196" y="2475169"/>
            <a:ext cx="367767" cy="367768"/>
            <a:chOff x="682640" y="4412040"/>
            <a:chExt cx="538448" cy="538449"/>
          </a:xfrm>
        </p:grpSpPr>
        <p:sp>
          <p:nvSpPr>
            <p:cNvPr id="1096" name="Google Shape;1096;p135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35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35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35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135"/>
          <p:cNvGrpSpPr/>
          <p:nvPr/>
        </p:nvGrpSpPr>
        <p:grpSpPr>
          <a:xfrm>
            <a:off x="4021783" y="2423103"/>
            <a:ext cx="436013" cy="415817"/>
            <a:chOff x="666809" y="3048591"/>
            <a:chExt cx="580332" cy="553452"/>
          </a:xfrm>
        </p:grpSpPr>
        <p:sp>
          <p:nvSpPr>
            <p:cNvPr id="1101" name="Google Shape;1101;p135"/>
            <p:cNvSpPr/>
            <p:nvPr/>
          </p:nvSpPr>
          <p:spPr>
            <a:xfrm>
              <a:off x="666809" y="3048591"/>
              <a:ext cx="580332" cy="553452"/>
            </a:xfrm>
            <a:custGeom>
              <a:rect b="b" l="l" r="r" t="t"/>
              <a:pathLst>
                <a:path extrusionOk="0" h="553452" w="580332">
                  <a:moveTo>
                    <a:pt x="323801" y="19286"/>
                  </a:moveTo>
                  <a:cubicBezTo>
                    <a:pt x="308811" y="-6429"/>
                    <a:pt x="271522" y="-6429"/>
                    <a:pt x="256532" y="19286"/>
                  </a:cubicBezTo>
                  <a:lnTo>
                    <a:pt x="182802" y="145767"/>
                  </a:lnTo>
                  <a:cubicBezTo>
                    <a:pt x="180968" y="148912"/>
                    <a:pt x="177887" y="151142"/>
                    <a:pt x="174316" y="151906"/>
                  </a:cubicBezTo>
                  <a:lnTo>
                    <a:pt x="30746" y="182655"/>
                  </a:lnTo>
                  <a:cubicBezTo>
                    <a:pt x="1558" y="188907"/>
                    <a:pt x="-9965" y="224225"/>
                    <a:pt x="9959" y="246369"/>
                  </a:cubicBezTo>
                  <a:lnTo>
                    <a:pt x="107961" y="355287"/>
                  </a:lnTo>
                  <a:cubicBezTo>
                    <a:pt x="110399" y="357996"/>
                    <a:pt x="111576" y="361604"/>
                    <a:pt x="111202" y="365222"/>
                  </a:cubicBezTo>
                  <a:lnTo>
                    <a:pt x="96201" y="510707"/>
                  </a:lnTo>
                  <a:cubicBezTo>
                    <a:pt x="93152" y="540284"/>
                    <a:pt x="123319" y="562112"/>
                    <a:pt x="150623" y="550084"/>
                  </a:cubicBezTo>
                  <a:lnTo>
                    <a:pt x="284922" y="490918"/>
                  </a:lnTo>
                  <a:cubicBezTo>
                    <a:pt x="288262" y="489446"/>
                    <a:pt x="292071" y="489446"/>
                    <a:pt x="295411" y="490918"/>
                  </a:cubicBezTo>
                  <a:lnTo>
                    <a:pt x="429709" y="550084"/>
                  </a:lnTo>
                  <a:cubicBezTo>
                    <a:pt x="457013" y="562113"/>
                    <a:pt x="487181" y="540284"/>
                    <a:pt x="484131" y="510707"/>
                  </a:cubicBezTo>
                  <a:lnTo>
                    <a:pt x="469129" y="365222"/>
                  </a:lnTo>
                  <a:cubicBezTo>
                    <a:pt x="468757" y="361604"/>
                    <a:pt x="469934" y="357996"/>
                    <a:pt x="472371" y="355287"/>
                  </a:cubicBezTo>
                  <a:lnTo>
                    <a:pt x="570373" y="246369"/>
                  </a:lnTo>
                  <a:cubicBezTo>
                    <a:pt x="590297" y="224225"/>
                    <a:pt x="578775" y="188907"/>
                    <a:pt x="549586" y="182655"/>
                  </a:cubicBezTo>
                  <a:lnTo>
                    <a:pt x="406016" y="151906"/>
                  </a:lnTo>
                  <a:cubicBezTo>
                    <a:pt x="402445" y="151142"/>
                    <a:pt x="399364" y="148912"/>
                    <a:pt x="397531" y="145767"/>
                  </a:cubicBezTo>
                  <a:lnTo>
                    <a:pt x="323801" y="1928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35"/>
            <p:cNvSpPr/>
            <p:nvPr/>
          </p:nvSpPr>
          <p:spPr>
            <a:xfrm>
              <a:off x="812088" y="3149144"/>
              <a:ext cx="150718" cy="142998"/>
            </a:xfrm>
            <a:custGeom>
              <a:rect b="b" l="l" r="r" t="t"/>
              <a:pathLst>
                <a:path extrusionOk="0" h="142998" w="150718">
                  <a:moveTo>
                    <a:pt x="144216" y="1721"/>
                  </a:moveTo>
                  <a:cubicBezTo>
                    <a:pt x="150422" y="5276"/>
                    <a:pt x="152559" y="13169"/>
                    <a:pt x="148990" y="19350"/>
                  </a:cubicBezTo>
                  <a:lnTo>
                    <a:pt x="96831" y="109659"/>
                  </a:lnTo>
                  <a:cubicBezTo>
                    <a:pt x="91635" y="118654"/>
                    <a:pt x="83032" y="125197"/>
                    <a:pt x="72950" y="127820"/>
                  </a:cubicBezTo>
                  <a:lnTo>
                    <a:pt x="16244" y="142576"/>
                  </a:lnTo>
                  <a:cubicBezTo>
                    <a:pt x="9317" y="144378"/>
                    <a:pt x="2234" y="140247"/>
                    <a:pt x="424" y="133348"/>
                  </a:cubicBezTo>
                  <a:cubicBezTo>
                    <a:pt x="-1386" y="126449"/>
                    <a:pt x="2763" y="119396"/>
                    <a:pt x="9690" y="117593"/>
                  </a:cubicBezTo>
                  <a:lnTo>
                    <a:pt x="66395" y="102838"/>
                  </a:lnTo>
                  <a:cubicBezTo>
                    <a:pt x="69756" y="101964"/>
                    <a:pt x="72624" y="99783"/>
                    <a:pt x="74356" y="96784"/>
                  </a:cubicBezTo>
                  <a:lnTo>
                    <a:pt x="126515" y="6476"/>
                  </a:lnTo>
                  <a:cubicBezTo>
                    <a:pt x="130084" y="295"/>
                    <a:pt x="138010" y="-1834"/>
                    <a:pt x="144216" y="1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06_텍스트 4단">
  <p:cSld name="07_06_텍스트 4단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36"/>
          <p:cNvSpPr/>
          <p:nvPr/>
        </p:nvSpPr>
        <p:spPr>
          <a:xfrm>
            <a:off x="504818" y="162722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136"/>
          <p:cNvSpPr/>
          <p:nvPr/>
        </p:nvSpPr>
        <p:spPr>
          <a:xfrm>
            <a:off x="5649574" y="162722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136"/>
          <p:cNvSpPr/>
          <p:nvPr/>
        </p:nvSpPr>
        <p:spPr>
          <a:xfrm>
            <a:off x="504818" y="390460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136"/>
          <p:cNvSpPr/>
          <p:nvPr/>
        </p:nvSpPr>
        <p:spPr>
          <a:xfrm>
            <a:off x="5649574" y="3904604"/>
            <a:ext cx="4888042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13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136"/>
          <p:cNvSpPr txBox="1"/>
          <p:nvPr>
            <p:ph idx="2" type="body"/>
          </p:nvPr>
        </p:nvSpPr>
        <p:spPr>
          <a:xfrm>
            <a:off x="1206882" y="199288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136"/>
          <p:cNvSpPr txBox="1"/>
          <p:nvPr>
            <p:ph idx="3" type="body"/>
          </p:nvPr>
        </p:nvSpPr>
        <p:spPr>
          <a:xfrm>
            <a:off x="1206882" y="2439823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5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136"/>
          <p:cNvSpPr txBox="1"/>
          <p:nvPr>
            <p:ph idx="4" type="body"/>
          </p:nvPr>
        </p:nvSpPr>
        <p:spPr>
          <a:xfrm>
            <a:off x="6360773" y="199400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136"/>
          <p:cNvSpPr txBox="1"/>
          <p:nvPr>
            <p:ph idx="5" type="body"/>
          </p:nvPr>
        </p:nvSpPr>
        <p:spPr>
          <a:xfrm>
            <a:off x="6360773" y="2440942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7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136"/>
          <p:cNvSpPr txBox="1"/>
          <p:nvPr>
            <p:ph idx="6" type="body"/>
          </p:nvPr>
        </p:nvSpPr>
        <p:spPr>
          <a:xfrm>
            <a:off x="1206882" y="425358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136"/>
          <p:cNvSpPr txBox="1"/>
          <p:nvPr>
            <p:ph idx="7" type="body"/>
          </p:nvPr>
        </p:nvSpPr>
        <p:spPr>
          <a:xfrm>
            <a:off x="1206882" y="4700522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7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136"/>
          <p:cNvSpPr txBox="1"/>
          <p:nvPr>
            <p:ph idx="8" type="body"/>
          </p:nvPr>
        </p:nvSpPr>
        <p:spPr>
          <a:xfrm>
            <a:off x="6360773" y="425358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136"/>
          <p:cNvSpPr txBox="1"/>
          <p:nvPr>
            <p:ph idx="9" type="body"/>
          </p:nvPr>
        </p:nvSpPr>
        <p:spPr>
          <a:xfrm>
            <a:off x="6360773" y="4700522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7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136"/>
          <p:cNvSpPr/>
          <p:nvPr/>
        </p:nvSpPr>
        <p:spPr>
          <a:xfrm>
            <a:off x="4476170" y="2733230"/>
            <a:ext cx="2097149" cy="2097149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136"/>
          <p:cNvSpPr txBox="1"/>
          <p:nvPr>
            <p:ph idx="13" type="body"/>
          </p:nvPr>
        </p:nvSpPr>
        <p:spPr>
          <a:xfrm>
            <a:off x="4630794" y="3843479"/>
            <a:ext cx="179585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136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20" name="Google Shape;1120;p136"/>
          <p:cNvGrpSpPr/>
          <p:nvPr/>
        </p:nvGrpSpPr>
        <p:grpSpPr>
          <a:xfrm>
            <a:off x="5187013" y="3248319"/>
            <a:ext cx="640046" cy="526382"/>
            <a:chOff x="8666228" y="1699960"/>
            <a:chExt cx="566424" cy="465834"/>
          </a:xfrm>
        </p:grpSpPr>
        <p:sp>
          <p:nvSpPr>
            <p:cNvPr id="1121" name="Google Shape;1121;p136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36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36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36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36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36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07_텍스트 4단">
  <p:cSld name="07_07_텍스트 4단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37"/>
          <p:cNvSpPr/>
          <p:nvPr/>
        </p:nvSpPr>
        <p:spPr>
          <a:xfrm>
            <a:off x="504817" y="1627224"/>
            <a:ext cx="3430800" cy="1994400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137"/>
          <p:cNvSpPr/>
          <p:nvPr/>
        </p:nvSpPr>
        <p:spPr>
          <a:xfrm>
            <a:off x="504818" y="3904604"/>
            <a:ext cx="3425799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137"/>
          <p:cNvSpPr/>
          <p:nvPr/>
        </p:nvSpPr>
        <p:spPr>
          <a:xfrm>
            <a:off x="7106816" y="1627224"/>
            <a:ext cx="3430800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137"/>
          <p:cNvSpPr/>
          <p:nvPr/>
        </p:nvSpPr>
        <p:spPr>
          <a:xfrm>
            <a:off x="7106816" y="3904604"/>
            <a:ext cx="3430800" cy="1996085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13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137"/>
          <p:cNvSpPr/>
          <p:nvPr/>
        </p:nvSpPr>
        <p:spPr>
          <a:xfrm>
            <a:off x="3375394" y="1655169"/>
            <a:ext cx="4286646" cy="4286646"/>
          </a:xfrm>
          <a:prstGeom prst="donut">
            <a:avLst>
              <a:gd fmla="val 29805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137"/>
          <p:cNvSpPr/>
          <p:nvPr/>
        </p:nvSpPr>
        <p:spPr>
          <a:xfrm>
            <a:off x="5909526" y="4285673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137"/>
          <p:cNvSpPr/>
          <p:nvPr/>
        </p:nvSpPr>
        <p:spPr>
          <a:xfrm>
            <a:off x="3872859" y="4285673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137"/>
          <p:cNvSpPr/>
          <p:nvPr/>
        </p:nvSpPr>
        <p:spPr>
          <a:xfrm>
            <a:off x="5909526" y="2056450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137"/>
          <p:cNvSpPr/>
          <p:nvPr/>
        </p:nvSpPr>
        <p:spPr>
          <a:xfrm>
            <a:off x="3872859" y="2056450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137"/>
          <p:cNvSpPr txBox="1"/>
          <p:nvPr>
            <p:ph idx="2" type="body"/>
          </p:nvPr>
        </p:nvSpPr>
        <p:spPr>
          <a:xfrm>
            <a:off x="804375" y="2094594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137"/>
          <p:cNvSpPr txBox="1"/>
          <p:nvPr>
            <p:ph idx="3" type="body"/>
          </p:nvPr>
        </p:nvSpPr>
        <p:spPr>
          <a:xfrm>
            <a:off x="7389997" y="2092972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137"/>
          <p:cNvSpPr txBox="1"/>
          <p:nvPr>
            <p:ph idx="4" type="body"/>
          </p:nvPr>
        </p:nvSpPr>
        <p:spPr>
          <a:xfrm>
            <a:off x="804375" y="4331480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137"/>
          <p:cNvSpPr txBox="1"/>
          <p:nvPr>
            <p:ph idx="5" type="body"/>
          </p:nvPr>
        </p:nvSpPr>
        <p:spPr>
          <a:xfrm>
            <a:off x="7389997" y="4331480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137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43" name="Google Shape;1143;p137"/>
          <p:cNvGrpSpPr/>
          <p:nvPr/>
        </p:nvGrpSpPr>
        <p:grpSpPr>
          <a:xfrm>
            <a:off x="6274765" y="4673933"/>
            <a:ext cx="581860" cy="478529"/>
            <a:chOff x="8666228" y="1699960"/>
            <a:chExt cx="566424" cy="465834"/>
          </a:xfrm>
        </p:grpSpPr>
        <p:sp>
          <p:nvSpPr>
            <p:cNvPr id="1144" name="Google Shape;1144;p137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37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37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37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37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37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137"/>
          <p:cNvGrpSpPr/>
          <p:nvPr/>
        </p:nvGrpSpPr>
        <p:grpSpPr>
          <a:xfrm>
            <a:off x="4270426" y="4653626"/>
            <a:ext cx="440185" cy="561086"/>
            <a:chOff x="6440344" y="3029737"/>
            <a:chExt cx="440185" cy="561086"/>
          </a:xfrm>
        </p:grpSpPr>
        <p:sp>
          <p:nvSpPr>
            <p:cNvPr id="1151" name="Google Shape;1151;p137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37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137"/>
          <p:cNvGrpSpPr/>
          <p:nvPr/>
        </p:nvGrpSpPr>
        <p:grpSpPr>
          <a:xfrm>
            <a:off x="4209384" y="2381378"/>
            <a:ext cx="592293" cy="592295"/>
            <a:chOff x="682640" y="4412040"/>
            <a:chExt cx="538448" cy="538449"/>
          </a:xfrm>
        </p:grpSpPr>
        <p:sp>
          <p:nvSpPr>
            <p:cNvPr id="1154" name="Google Shape;1154;p137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37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37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37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137"/>
          <p:cNvGrpSpPr/>
          <p:nvPr/>
        </p:nvGrpSpPr>
        <p:grpSpPr>
          <a:xfrm>
            <a:off x="6266263" y="2372757"/>
            <a:ext cx="580333" cy="553453"/>
            <a:chOff x="666809" y="3048591"/>
            <a:chExt cx="580332" cy="553452"/>
          </a:xfrm>
        </p:grpSpPr>
        <p:sp>
          <p:nvSpPr>
            <p:cNvPr id="1159" name="Google Shape;1159;p137"/>
            <p:cNvSpPr/>
            <p:nvPr/>
          </p:nvSpPr>
          <p:spPr>
            <a:xfrm>
              <a:off x="666809" y="3048591"/>
              <a:ext cx="580332" cy="553452"/>
            </a:xfrm>
            <a:custGeom>
              <a:rect b="b" l="l" r="r" t="t"/>
              <a:pathLst>
                <a:path extrusionOk="0" h="553452" w="580332">
                  <a:moveTo>
                    <a:pt x="323801" y="19286"/>
                  </a:moveTo>
                  <a:cubicBezTo>
                    <a:pt x="308811" y="-6429"/>
                    <a:pt x="271522" y="-6429"/>
                    <a:pt x="256532" y="19286"/>
                  </a:cubicBezTo>
                  <a:lnTo>
                    <a:pt x="182802" y="145767"/>
                  </a:lnTo>
                  <a:cubicBezTo>
                    <a:pt x="180968" y="148912"/>
                    <a:pt x="177887" y="151142"/>
                    <a:pt x="174316" y="151906"/>
                  </a:cubicBezTo>
                  <a:lnTo>
                    <a:pt x="30746" y="182655"/>
                  </a:lnTo>
                  <a:cubicBezTo>
                    <a:pt x="1558" y="188907"/>
                    <a:pt x="-9965" y="224225"/>
                    <a:pt x="9959" y="246369"/>
                  </a:cubicBezTo>
                  <a:lnTo>
                    <a:pt x="107961" y="355287"/>
                  </a:lnTo>
                  <a:cubicBezTo>
                    <a:pt x="110399" y="357996"/>
                    <a:pt x="111576" y="361604"/>
                    <a:pt x="111202" y="365222"/>
                  </a:cubicBezTo>
                  <a:lnTo>
                    <a:pt x="96201" y="510707"/>
                  </a:lnTo>
                  <a:cubicBezTo>
                    <a:pt x="93152" y="540284"/>
                    <a:pt x="123319" y="562112"/>
                    <a:pt x="150623" y="550084"/>
                  </a:cubicBezTo>
                  <a:lnTo>
                    <a:pt x="284922" y="490918"/>
                  </a:lnTo>
                  <a:cubicBezTo>
                    <a:pt x="288262" y="489446"/>
                    <a:pt x="292071" y="489446"/>
                    <a:pt x="295411" y="490918"/>
                  </a:cubicBezTo>
                  <a:lnTo>
                    <a:pt x="429709" y="550084"/>
                  </a:lnTo>
                  <a:cubicBezTo>
                    <a:pt x="457013" y="562113"/>
                    <a:pt x="487181" y="540284"/>
                    <a:pt x="484131" y="510707"/>
                  </a:cubicBezTo>
                  <a:lnTo>
                    <a:pt x="469129" y="365222"/>
                  </a:lnTo>
                  <a:cubicBezTo>
                    <a:pt x="468757" y="361604"/>
                    <a:pt x="469934" y="357996"/>
                    <a:pt x="472371" y="355287"/>
                  </a:cubicBezTo>
                  <a:lnTo>
                    <a:pt x="570373" y="246369"/>
                  </a:lnTo>
                  <a:cubicBezTo>
                    <a:pt x="590297" y="224225"/>
                    <a:pt x="578775" y="188907"/>
                    <a:pt x="549586" y="182655"/>
                  </a:cubicBezTo>
                  <a:lnTo>
                    <a:pt x="406016" y="151906"/>
                  </a:lnTo>
                  <a:cubicBezTo>
                    <a:pt x="402445" y="151142"/>
                    <a:pt x="399364" y="148912"/>
                    <a:pt x="397531" y="145767"/>
                  </a:cubicBezTo>
                  <a:lnTo>
                    <a:pt x="323801" y="1928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37"/>
            <p:cNvSpPr/>
            <p:nvPr/>
          </p:nvSpPr>
          <p:spPr>
            <a:xfrm>
              <a:off x="812088" y="3149144"/>
              <a:ext cx="150718" cy="142998"/>
            </a:xfrm>
            <a:custGeom>
              <a:rect b="b" l="l" r="r" t="t"/>
              <a:pathLst>
                <a:path extrusionOk="0" h="142998" w="150718">
                  <a:moveTo>
                    <a:pt x="144216" y="1721"/>
                  </a:moveTo>
                  <a:cubicBezTo>
                    <a:pt x="150422" y="5276"/>
                    <a:pt x="152559" y="13169"/>
                    <a:pt x="148990" y="19350"/>
                  </a:cubicBezTo>
                  <a:lnTo>
                    <a:pt x="96831" y="109659"/>
                  </a:lnTo>
                  <a:cubicBezTo>
                    <a:pt x="91635" y="118654"/>
                    <a:pt x="83032" y="125197"/>
                    <a:pt x="72950" y="127820"/>
                  </a:cubicBezTo>
                  <a:lnTo>
                    <a:pt x="16244" y="142576"/>
                  </a:lnTo>
                  <a:cubicBezTo>
                    <a:pt x="9317" y="144378"/>
                    <a:pt x="2234" y="140247"/>
                    <a:pt x="424" y="133348"/>
                  </a:cubicBezTo>
                  <a:cubicBezTo>
                    <a:pt x="-1386" y="126449"/>
                    <a:pt x="2763" y="119396"/>
                    <a:pt x="9690" y="117593"/>
                  </a:cubicBezTo>
                  <a:lnTo>
                    <a:pt x="66395" y="102838"/>
                  </a:lnTo>
                  <a:cubicBezTo>
                    <a:pt x="69756" y="101964"/>
                    <a:pt x="72624" y="99783"/>
                    <a:pt x="74356" y="96784"/>
                  </a:cubicBezTo>
                  <a:lnTo>
                    <a:pt x="126515" y="6476"/>
                  </a:lnTo>
                  <a:cubicBezTo>
                    <a:pt x="130084" y="295"/>
                    <a:pt x="138010" y="-1834"/>
                    <a:pt x="144216" y="1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137"/>
          <p:cNvGrpSpPr/>
          <p:nvPr/>
        </p:nvGrpSpPr>
        <p:grpSpPr>
          <a:xfrm>
            <a:off x="5261391" y="3437849"/>
            <a:ext cx="533124" cy="703660"/>
            <a:chOff x="7594892" y="4402050"/>
            <a:chExt cx="440598" cy="581537"/>
          </a:xfrm>
        </p:grpSpPr>
        <p:sp>
          <p:nvSpPr>
            <p:cNvPr id="1162" name="Google Shape;1162;p137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37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04_컬러">
  <p:cSld name="01_04_컬러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5"/>
          <p:cNvSpPr/>
          <p:nvPr>
            <p:ph idx="2" type="body"/>
          </p:nvPr>
        </p:nvSpPr>
        <p:spPr>
          <a:xfrm>
            <a:off x="2440266" y="2327175"/>
            <a:ext cx="2177445" cy="21774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05"/>
          <p:cNvSpPr/>
          <p:nvPr>
            <p:ph idx="3" type="body"/>
          </p:nvPr>
        </p:nvSpPr>
        <p:spPr>
          <a:xfrm>
            <a:off x="4961866" y="2294789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05"/>
          <p:cNvSpPr/>
          <p:nvPr>
            <p:ph idx="4" type="body"/>
          </p:nvPr>
        </p:nvSpPr>
        <p:spPr>
          <a:xfrm>
            <a:off x="4961866" y="3467220"/>
            <a:ext cx="108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05"/>
          <p:cNvSpPr/>
          <p:nvPr>
            <p:ph idx="5" type="body"/>
          </p:nvPr>
        </p:nvSpPr>
        <p:spPr>
          <a:xfrm>
            <a:off x="6173055" y="2294789"/>
            <a:ext cx="1080000" cy="10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05"/>
          <p:cNvSpPr/>
          <p:nvPr>
            <p:ph idx="6" type="body"/>
          </p:nvPr>
        </p:nvSpPr>
        <p:spPr>
          <a:xfrm>
            <a:off x="6173055" y="3467220"/>
            <a:ext cx="1080000" cy="108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105"/>
          <p:cNvSpPr/>
          <p:nvPr>
            <p:ph idx="7" type="body"/>
          </p:nvPr>
        </p:nvSpPr>
        <p:spPr>
          <a:xfrm>
            <a:off x="7384244" y="2294789"/>
            <a:ext cx="1080000" cy="1080000"/>
          </a:xfrm>
          <a:prstGeom prst="ellipse">
            <a:avLst/>
          </a:prstGeom>
          <a:solidFill>
            <a:srgbClr val="F5F5F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105"/>
          <p:cNvSpPr/>
          <p:nvPr>
            <p:ph idx="8" type="body"/>
          </p:nvPr>
        </p:nvSpPr>
        <p:spPr>
          <a:xfrm>
            <a:off x="7384244" y="3467220"/>
            <a:ext cx="1080000" cy="108000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05"/>
          <p:cNvSpPr/>
          <p:nvPr>
            <p:ph idx="9" type="body"/>
          </p:nvPr>
        </p:nvSpPr>
        <p:spPr>
          <a:xfrm>
            <a:off x="8595433" y="2294789"/>
            <a:ext cx="1080000" cy="1080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05"/>
          <p:cNvSpPr/>
          <p:nvPr>
            <p:ph idx="13" type="body"/>
          </p:nvPr>
        </p:nvSpPr>
        <p:spPr>
          <a:xfrm>
            <a:off x="8595433" y="3467220"/>
            <a:ext cx="1080000" cy="10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5" name="Google Shape;145;p105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146" name="Google Shape;146;p105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05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5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5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5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05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05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5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5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05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05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157" name="Google Shape;157;p105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05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05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0" name="Google Shape;160;p105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105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01_텍스트 5단~">
  <p:cSld name="08_01_텍스트 5단~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3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p138"/>
          <p:cNvSpPr/>
          <p:nvPr/>
        </p:nvSpPr>
        <p:spPr>
          <a:xfrm>
            <a:off x="677625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138"/>
          <p:cNvSpPr txBox="1"/>
          <p:nvPr>
            <p:ph idx="2" type="body"/>
          </p:nvPr>
        </p:nvSpPr>
        <p:spPr>
          <a:xfrm>
            <a:off x="378343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ctr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138"/>
          <p:cNvSpPr txBox="1"/>
          <p:nvPr>
            <p:ph idx="3" type="body"/>
          </p:nvPr>
        </p:nvSpPr>
        <p:spPr>
          <a:xfrm>
            <a:off x="378342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138"/>
          <p:cNvSpPr/>
          <p:nvPr/>
        </p:nvSpPr>
        <p:spPr>
          <a:xfrm>
            <a:off x="2732307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138"/>
          <p:cNvSpPr/>
          <p:nvPr/>
        </p:nvSpPr>
        <p:spPr>
          <a:xfrm>
            <a:off x="4786989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138"/>
          <p:cNvSpPr/>
          <p:nvPr/>
        </p:nvSpPr>
        <p:spPr>
          <a:xfrm>
            <a:off x="6841671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138"/>
          <p:cNvSpPr/>
          <p:nvPr/>
        </p:nvSpPr>
        <p:spPr>
          <a:xfrm>
            <a:off x="8896353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138"/>
          <p:cNvSpPr txBox="1"/>
          <p:nvPr>
            <p:ph idx="4" type="body"/>
          </p:nvPr>
        </p:nvSpPr>
        <p:spPr>
          <a:xfrm>
            <a:off x="2446837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ctr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138"/>
          <p:cNvSpPr txBox="1"/>
          <p:nvPr>
            <p:ph idx="5" type="body"/>
          </p:nvPr>
        </p:nvSpPr>
        <p:spPr>
          <a:xfrm>
            <a:off x="2446836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p138"/>
          <p:cNvSpPr txBox="1"/>
          <p:nvPr>
            <p:ph idx="6" type="body"/>
          </p:nvPr>
        </p:nvSpPr>
        <p:spPr>
          <a:xfrm>
            <a:off x="4515331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ctr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38"/>
          <p:cNvSpPr txBox="1"/>
          <p:nvPr>
            <p:ph idx="7" type="body"/>
          </p:nvPr>
        </p:nvSpPr>
        <p:spPr>
          <a:xfrm>
            <a:off x="4515330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38"/>
          <p:cNvSpPr txBox="1"/>
          <p:nvPr>
            <p:ph idx="8" type="body"/>
          </p:nvPr>
        </p:nvSpPr>
        <p:spPr>
          <a:xfrm>
            <a:off x="6583825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ctr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38"/>
          <p:cNvSpPr txBox="1"/>
          <p:nvPr>
            <p:ph idx="9" type="body"/>
          </p:nvPr>
        </p:nvSpPr>
        <p:spPr>
          <a:xfrm>
            <a:off x="6583824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38"/>
          <p:cNvSpPr txBox="1"/>
          <p:nvPr>
            <p:ph idx="13" type="body"/>
          </p:nvPr>
        </p:nvSpPr>
        <p:spPr>
          <a:xfrm>
            <a:off x="8652319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>
            <a:lvl1pPr indent="-228600" lvl="0" marL="457200" marR="0" rtl="0" algn="ctr">
              <a:lnSpc>
                <a:spcPct val="15846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38"/>
          <p:cNvSpPr txBox="1"/>
          <p:nvPr>
            <p:ph idx="14" type="body"/>
          </p:nvPr>
        </p:nvSpPr>
        <p:spPr>
          <a:xfrm>
            <a:off x="8652318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38"/>
          <p:cNvSpPr txBox="1"/>
          <p:nvPr>
            <p:ph idx="15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38"/>
          <p:cNvSpPr/>
          <p:nvPr/>
        </p:nvSpPr>
        <p:spPr>
          <a:xfrm>
            <a:off x="3034271" y="2384689"/>
            <a:ext cx="383569" cy="635075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38"/>
          <p:cNvSpPr/>
          <p:nvPr/>
        </p:nvSpPr>
        <p:spPr>
          <a:xfrm>
            <a:off x="3513635" y="2384689"/>
            <a:ext cx="383569" cy="635075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38"/>
          <p:cNvSpPr/>
          <p:nvPr/>
        </p:nvSpPr>
        <p:spPr>
          <a:xfrm>
            <a:off x="9291217" y="2460525"/>
            <a:ext cx="696197" cy="483402"/>
          </a:xfrm>
          <a:custGeom>
            <a:rect b="b" l="l" r="r" t="t"/>
            <a:pathLst>
              <a:path extrusionOk="0" h="439456" w="632906">
                <a:moveTo>
                  <a:pt x="32307" y="0"/>
                </a:moveTo>
                <a:cubicBezTo>
                  <a:pt x="14464" y="0"/>
                  <a:pt x="0" y="14352"/>
                  <a:pt x="0" y="32057"/>
                </a:cubicBezTo>
                <a:lnTo>
                  <a:pt x="0" y="407400"/>
                </a:lnTo>
                <a:cubicBezTo>
                  <a:pt x="0" y="425104"/>
                  <a:pt x="14464" y="439457"/>
                  <a:pt x="32307" y="439457"/>
                </a:cubicBezTo>
                <a:lnTo>
                  <a:pt x="600599" y="439457"/>
                </a:lnTo>
                <a:cubicBezTo>
                  <a:pt x="618442" y="439457"/>
                  <a:pt x="632907" y="425104"/>
                  <a:pt x="632907" y="407400"/>
                </a:cubicBezTo>
                <a:lnTo>
                  <a:pt x="632907" y="32057"/>
                </a:lnTo>
                <a:cubicBezTo>
                  <a:pt x="632907" y="14352"/>
                  <a:pt x="618442" y="0"/>
                  <a:pt x="600599" y="0"/>
                </a:cubicBezTo>
                <a:lnTo>
                  <a:pt x="32307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138"/>
          <p:cNvSpPr/>
          <p:nvPr/>
        </p:nvSpPr>
        <p:spPr>
          <a:xfrm>
            <a:off x="1026181" y="2283059"/>
            <a:ext cx="720578" cy="749451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138"/>
          <p:cNvSpPr txBox="1"/>
          <p:nvPr/>
        </p:nvSpPr>
        <p:spPr>
          <a:xfrm>
            <a:off x="3042088" y="2495704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38"/>
          <p:cNvSpPr txBox="1"/>
          <p:nvPr/>
        </p:nvSpPr>
        <p:spPr>
          <a:xfrm>
            <a:off x="3521957" y="2495704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38"/>
          <p:cNvSpPr txBox="1"/>
          <p:nvPr/>
        </p:nvSpPr>
        <p:spPr>
          <a:xfrm>
            <a:off x="9281798" y="2495704"/>
            <a:ext cx="71503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CSV</a:t>
            </a:r>
            <a:endParaRPr b="1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p138"/>
          <p:cNvGrpSpPr/>
          <p:nvPr/>
        </p:nvGrpSpPr>
        <p:grpSpPr>
          <a:xfrm>
            <a:off x="5223555" y="2388823"/>
            <a:ext cx="603747" cy="613620"/>
            <a:chOff x="7542636" y="3035390"/>
            <a:chExt cx="548861" cy="557836"/>
          </a:xfrm>
        </p:grpSpPr>
        <p:sp>
          <p:nvSpPr>
            <p:cNvPr id="1190" name="Google Shape;1190;p138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38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138"/>
          <p:cNvGrpSpPr/>
          <p:nvPr/>
        </p:nvGrpSpPr>
        <p:grpSpPr>
          <a:xfrm>
            <a:off x="7345334" y="2377533"/>
            <a:ext cx="484658" cy="639691"/>
            <a:chOff x="7594892" y="4402050"/>
            <a:chExt cx="440598" cy="581537"/>
          </a:xfrm>
        </p:grpSpPr>
        <p:sp>
          <p:nvSpPr>
            <p:cNvPr id="1193" name="Google Shape;1193;p138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38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02_텍스트 5단~">
  <p:cSld name="08_02_텍스트 5단~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3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139"/>
          <p:cNvSpPr/>
          <p:nvPr/>
        </p:nvSpPr>
        <p:spPr>
          <a:xfrm>
            <a:off x="484707" y="1839181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139"/>
          <p:cNvSpPr/>
          <p:nvPr/>
        </p:nvSpPr>
        <p:spPr>
          <a:xfrm>
            <a:off x="5636201" y="1839181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139"/>
          <p:cNvSpPr/>
          <p:nvPr/>
        </p:nvSpPr>
        <p:spPr>
          <a:xfrm>
            <a:off x="484707" y="3345054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39"/>
          <p:cNvSpPr/>
          <p:nvPr/>
        </p:nvSpPr>
        <p:spPr>
          <a:xfrm>
            <a:off x="5636201" y="3345054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139"/>
          <p:cNvSpPr/>
          <p:nvPr/>
        </p:nvSpPr>
        <p:spPr>
          <a:xfrm>
            <a:off x="484707" y="4838207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39"/>
          <p:cNvSpPr/>
          <p:nvPr/>
        </p:nvSpPr>
        <p:spPr>
          <a:xfrm>
            <a:off x="5636201" y="4838207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39"/>
          <p:cNvSpPr txBox="1"/>
          <p:nvPr>
            <p:ph idx="2" type="body"/>
          </p:nvPr>
        </p:nvSpPr>
        <p:spPr>
          <a:xfrm>
            <a:off x="1562719" y="2115550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139"/>
          <p:cNvSpPr txBox="1"/>
          <p:nvPr>
            <p:ph idx="3" type="body"/>
          </p:nvPr>
        </p:nvSpPr>
        <p:spPr>
          <a:xfrm>
            <a:off x="1562719" y="1802013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139"/>
          <p:cNvSpPr txBox="1"/>
          <p:nvPr>
            <p:ph idx="4" type="body"/>
          </p:nvPr>
        </p:nvSpPr>
        <p:spPr>
          <a:xfrm>
            <a:off x="6705167" y="2115550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139"/>
          <p:cNvSpPr txBox="1"/>
          <p:nvPr>
            <p:ph idx="5" type="body"/>
          </p:nvPr>
        </p:nvSpPr>
        <p:spPr>
          <a:xfrm>
            <a:off x="6705167" y="1802013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139"/>
          <p:cNvSpPr txBox="1"/>
          <p:nvPr>
            <p:ph idx="6" type="body"/>
          </p:nvPr>
        </p:nvSpPr>
        <p:spPr>
          <a:xfrm>
            <a:off x="1562719" y="3630314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39"/>
          <p:cNvSpPr txBox="1"/>
          <p:nvPr>
            <p:ph idx="7" type="body"/>
          </p:nvPr>
        </p:nvSpPr>
        <p:spPr>
          <a:xfrm>
            <a:off x="1562719" y="3316777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139"/>
          <p:cNvSpPr txBox="1"/>
          <p:nvPr>
            <p:ph idx="8" type="body"/>
          </p:nvPr>
        </p:nvSpPr>
        <p:spPr>
          <a:xfrm>
            <a:off x="6705167" y="3630314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139"/>
          <p:cNvSpPr txBox="1"/>
          <p:nvPr>
            <p:ph idx="9" type="body"/>
          </p:nvPr>
        </p:nvSpPr>
        <p:spPr>
          <a:xfrm>
            <a:off x="6705167" y="3316777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139"/>
          <p:cNvSpPr txBox="1"/>
          <p:nvPr>
            <p:ph idx="13" type="body"/>
          </p:nvPr>
        </p:nvSpPr>
        <p:spPr>
          <a:xfrm>
            <a:off x="1562719" y="5145077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139"/>
          <p:cNvSpPr txBox="1"/>
          <p:nvPr>
            <p:ph idx="14" type="body"/>
          </p:nvPr>
        </p:nvSpPr>
        <p:spPr>
          <a:xfrm>
            <a:off x="1562719" y="4831540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39"/>
          <p:cNvSpPr txBox="1"/>
          <p:nvPr>
            <p:ph idx="15" type="body"/>
          </p:nvPr>
        </p:nvSpPr>
        <p:spPr>
          <a:xfrm>
            <a:off x="6705167" y="5145077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39"/>
          <p:cNvSpPr txBox="1"/>
          <p:nvPr>
            <p:ph idx="16" type="body"/>
          </p:nvPr>
        </p:nvSpPr>
        <p:spPr>
          <a:xfrm>
            <a:off x="6705167" y="4831540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139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139"/>
          <p:cNvSpPr/>
          <p:nvPr/>
        </p:nvSpPr>
        <p:spPr>
          <a:xfrm>
            <a:off x="716837" y="2035598"/>
            <a:ext cx="447423" cy="465350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139"/>
          <p:cNvSpPr/>
          <p:nvPr/>
        </p:nvSpPr>
        <p:spPr>
          <a:xfrm>
            <a:off x="5804042" y="2115549"/>
            <a:ext cx="238166" cy="394332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139"/>
          <p:cNvSpPr/>
          <p:nvPr/>
        </p:nvSpPr>
        <p:spPr>
          <a:xfrm>
            <a:off x="6135630" y="2115549"/>
            <a:ext cx="238166" cy="394332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139"/>
          <p:cNvSpPr txBox="1"/>
          <p:nvPr/>
        </p:nvSpPr>
        <p:spPr>
          <a:xfrm>
            <a:off x="5808704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t/>
            </a:r>
            <a:endParaRPr b="1" i="0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139"/>
          <p:cNvSpPr/>
          <p:nvPr/>
        </p:nvSpPr>
        <p:spPr>
          <a:xfrm>
            <a:off x="730815" y="5161664"/>
            <a:ext cx="432284" cy="300154"/>
          </a:xfrm>
          <a:custGeom>
            <a:rect b="b" l="l" r="r" t="t"/>
            <a:pathLst>
              <a:path extrusionOk="0" h="439456" w="632906">
                <a:moveTo>
                  <a:pt x="32307" y="0"/>
                </a:moveTo>
                <a:cubicBezTo>
                  <a:pt x="14464" y="0"/>
                  <a:pt x="0" y="14352"/>
                  <a:pt x="0" y="32057"/>
                </a:cubicBezTo>
                <a:lnTo>
                  <a:pt x="0" y="407400"/>
                </a:lnTo>
                <a:cubicBezTo>
                  <a:pt x="0" y="425104"/>
                  <a:pt x="14464" y="439457"/>
                  <a:pt x="32307" y="439457"/>
                </a:cubicBezTo>
                <a:lnTo>
                  <a:pt x="600599" y="439457"/>
                </a:lnTo>
                <a:cubicBezTo>
                  <a:pt x="618442" y="439457"/>
                  <a:pt x="632907" y="425104"/>
                  <a:pt x="632907" y="407400"/>
                </a:cubicBezTo>
                <a:lnTo>
                  <a:pt x="632907" y="32057"/>
                </a:lnTo>
                <a:cubicBezTo>
                  <a:pt x="632907" y="14352"/>
                  <a:pt x="618442" y="0"/>
                  <a:pt x="600599" y="0"/>
                </a:cubicBezTo>
                <a:lnTo>
                  <a:pt x="32307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139"/>
          <p:cNvSpPr txBox="1"/>
          <p:nvPr/>
        </p:nvSpPr>
        <p:spPr>
          <a:xfrm>
            <a:off x="5808704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39"/>
          <p:cNvSpPr txBox="1"/>
          <p:nvPr/>
        </p:nvSpPr>
        <p:spPr>
          <a:xfrm>
            <a:off x="6140797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3" name="Google Shape;1223;p139"/>
          <p:cNvGrpSpPr/>
          <p:nvPr/>
        </p:nvGrpSpPr>
        <p:grpSpPr>
          <a:xfrm>
            <a:off x="754994" y="3621490"/>
            <a:ext cx="374880" cy="381010"/>
            <a:chOff x="7542636" y="3035390"/>
            <a:chExt cx="548861" cy="557836"/>
          </a:xfrm>
        </p:grpSpPr>
        <p:sp>
          <p:nvSpPr>
            <p:cNvPr id="1224" name="Google Shape;1224;p139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39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139"/>
          <p:cNvGrpSpPr/>
          <p:nvPr/>
        </p:nvGrpSpPr>
        <p:grpSpPr>
          <a:xfrm>
            <a:off x="5951014" y="3615142"/>
            <a:ext cx="300935" cy="397197"/>
            <a:chOff x="7594892" y="4402050"/>
            <a:chExt cx="440598" cy="581537"/>
          </a:xfrm>
        </p:grpSpPr>
        <p:sp>
          <p:nvSpPr>
            <p:cNvPr id="1227" name="Google Shape;1227;p139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39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9" name="Google Shape;1229;p139"/>
          <p:cNvSpPr txBox="1"/>
          <p:nvPr/>
        </p:nvSpPr>
        <p:spPr>
          <a:xfrm>
            <a:off x="724967" y="5180417"/>
            <a:ext cx="443980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CSV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139"/>
          <p:cNvGrpSpPr/>
          <p:nvPr/>
        </p:nvGrpSpPr>
        <p:grpSpPr>
          <a:xfrm>
            <a:off x="5866939" y="5128740"/>
            <a:ext cx="458121" cy="317875"/>
            <a:chOff x="5359038" y="7407567"/>
            <a:chExt cx="554326" cy="384629"/>
          </a:xfrm>
        </p:grpSpPr>
        <p:sp>
          <p:nvSpPr>
            <p:cNvPr id="1231" name="Google Shape;1231;p139"/>
            <p:cNvSpPr/>
            <p:nvPr/>
          </p:nvSpPr>
          <p:spPr>
            <a:xfrm>
              <a:off x="5359038" y="7407567"/>
              <a:ext cx="554326" cy="384629"/>
            </a:xfrm>
            <a:custGeom>
              <a:rect b="b" l="l" r="r" t="t"/>
              <a:pathLst>
                <a:path extrusionOk="0" h="384629" w="554326">
                  <a:moveTo>
                    <a:pt x="32276" y="0"/>
                  </a:moveTo>
                  <a:cubicBezTo>
                    <a:pt x="14451" y="0"/>
                    <a:pt x="0" y="14325"/>
                    <a:pt x="0" y="31995"/>
                  </a:cubicBezTo>
                  <a:lnTo>
                    <a:pt x="0" y="352634"/>
                  </a:lnTo>
                  <a:cubicBezTo>
                    <a:pt x="0" y="370305"/>
                    <a:pt x="14451" y="384629"/>
                    <a:pt x="32276" y="384629"/>
                  </a:cubicBezTo>
                  <a:lnTo>
                    <a:pt x="522051" y="384629"/>
                  </a:lnTo>
                  <a:cubicBezTo>
                    <a:pt x="539877" y="384629"/>
                    <a:pt x="554327" y="370305"/>
                    <a:pt x="554327" y="352634"/>
                  </a:cubicBezTo>
                  <a:lnTo>
                    <a:pt x="554327" y="31995"/>
                  </a:lnTo>
                  <a:cubicBezTo>
                    <a:pt x="554327" y="14325"/>
                    <a:pt x="539877" y="0"/>
                    <a:pt x="522051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39"/>
            <p:cNvSpPr/>
            <p:nvPr/>
          </p:nvSpPr>
          <p:spPr>
            <a:xfrm>
              <a:off x="5410119" y="7466259"/>
              <a:ext cx="450609" cy="269210"/>
            </a:xfrm>
            <a:custGeom>
              <a:rect b="b" l="l" r="r" t="t"/>
              <a:pathLst>
                <a:path extrusionOk="0" h="269210" w="450609">
                  <a:moveTo>
                    <a:pt x="22073" y="3781"/>
                  </a:moveTo>
                  <a:cubicBezTo>
                    <a:pt x="17049" y="-1235"/>
                    <a:pt x="8875" y="-1264"/>
                    <a:pt x="3814" y="3716"/>
                  </a:cubicBezTo>
                  <a:cubicBezTo>
                    <a:pt x="-1246" y="8695"/>
                    <a:pt x="-1275" y="16799"/>
                    <a:pt x="3748" y="21815"/>
                  </a:cubicBezTo>
                  <a:lnTo>
                    <a:pt x="117118" y="135013"/>
                  </a:lnTo>
                  <a:lnTo>
                    <a:pt x="3781" y="247362"/>
                  </a:lnTo>
                  <a:cubicBezTo>
                    <a:pt x="-1260" y="252360"/>
                    <a:pt x="-1260" y="260463"/>
                    <a:pt x="3781" y="265462"/>
                  </a:cubicBezTo>
                  <a:cubicBezTo>
                    <a:pt x="8823" y="270459"/>
                    <a:pt x="16998" y="270459"/>
                    <a:pt x="22040" y="265462"/>
                  </a:cubicBezTo>
                  <a:lnTo>
                    <a:pt x="135310" y="153178"/>
                  </a:lnTo>
                  <a:lnTo>
                    <a:pt x="216139" y="233884"/>
                  </a:lnTo>
                  <a:cubicBezTo>
                    <a:pt x="218563" y="236304"/>
                    <a:pt x="221861" y="237665"/>
                    <a:pt x="225301" y="237665"/>
                  </a:cubicBezTo>
                  <a:cubicBezTo>
                    <a:pt x="228741" y="237665"/>
                    <a:pt x="232039" y="236304"/>
                    <a:pt x="234463" y="233884"/>
                  </a:cubicBezTo>
                  <a:lnTo>
                    <a:pt x="315297" y="153175"/>
                  </a:lnTo>
                  <a:lnTo>
                    <a:pt x="428570" y="265462"/>
                  </a:lnTo>
                  <a:cubicBezTo>
                    <a:pt x="433612" y="270459"/>
                    <a:pt x="441787" y="270459"/>
                    <a:pt x="446828" y="265462"/>
                  </a:cubicBezTo>
                  <a:cubicBezTo>
                    <a:pt x="451870" y="260463"/>
                    <a:pt x="451870" y="252360"/>
                    <a:pt x="446828" y="247362"/>
                  </a:cubicBezTo>
                  <a:lnTo>
                    <a:pt x="333490" y="135011"/>
                  </a:lnTo>
                  <a:lnTo>
                    <a:pt x="446861" y="21815"/>
                  </a:lnTo>
                  <a:cubicBezTo>
                    <a:pt x="451884" y="16799"/>
                    <a:pt x="451855" y="8696"/>
                    <a:pt x="446795" y="3716"/>
                  </a:cubicBezTo>
                  <a:cubicBezTo>
                    <a:pt x="441735" y="-1264"/>
                    <a:pt x="433561" y="-1235"/>
                    <a:pt x="428537" y="3781"/>
                  </a:cubicBezTo>
                  <a:lnTo>
                    <a:pt x="225301" y="206702"/>
                  </a:lnTo>
                  <a:lnTo>
                    <a:pt x="22073" y="3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1_텍스트연결유형">
  <p:cSld name="09_01_텍스트연결유형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4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40"/>
          <p:cNvSpPr/>
          <p:nvPr>
            <p:ph idx="2" type="body"/>
          </p:nvPr>
        </p:nvSpPr>
        <p:spPr>
          <a:xfrm>
            <a:off x="516327" y="1627224"/>
            <a:ext cx="1000389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40"/>
          <p:cNvSpPr/>
          <p:nvPr>
            <p:ph idx="3" type="body"/>
          </p:nvPr>
        </p:nvSpPr>
        <p:spPr>
          <a:xfrm>
            <a:off x="51263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40"/>
          <p:cNvSpPr/>
          <p:nvPr>
            <p:ph idx="4" type="body"/>
          </p:nvPr>
        </p:nvSpPr>
        <p:spPr>
          <a:xfrm>
            <a:off x="3931934" y="2558295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40"/>
          <p:cNvSpPr/>
          <p:nvPr/>
        </p:nvSpPr>
        <p:spPr>
          <a:xfrm rot="5400000">
            <a:off x="3763760" y="283599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140"/>
          <p:cNvSpPr/>
          <p:nvPr>
            <p:ph idx="5" type="body"/>
          </p:nvPr>
        </p:nvSpPr>
        <p:spPr>
          <a:xfrm>
            <a:off x="512634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5714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140"/>
          <p:cNvSpPr/>
          <p:nvPr>
            <p:ph idx="6" type="body"/>
          </p:nvPr>
        </p:nvSpPr>
        <p:spPr>
          <a:xfrm>
            <a:off x="3931934" y="3451956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p140"/>
          <p:cNvSpPr/>
          <p:nvPr/>
        </p:nvSpPr>
        <p:spPr>
          <a:xfrm rot="5400000">
            <a:off x="3763760" y="3729657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140"/>
          <p:cNvSpPr/>
          <p:nvPr>
            <p:ph idx="7" type="body"/>
          </p:nvPr>
        </p:nvSpPr>
        <p:spPr>
          <a:xfrm>
            <a:off x="512634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40"/>
          <p:cNvSpPr/>
          <p:nvPr>
            <p:ph idx="8" type="body"/>
          </p:nvPr>
        </p:nvSpPr>
        <p:spPr>
          <a:xfrm>
            <a:off x="3931934" y="4345103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40"/>
          <p:cNvSpPr/>
          <p:nvPr/>
        </p:nvSpPr>
        <p:spPr>
          <a:xfrm rot="5400000">
            <a:off x="3763760" y="462280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140"/>
          <p:cNvSpPr/>
          <p:nvPr>
            <p:ph idx="9" type="body"/>
          </p:nvPr>
        </p:nvSpPr>
        <p:spPr>
          <a:xfrm>
            <a:off x="512634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40"/>
          <p:cNvSpPr/>
          <p:nvPr>
            <p:ph idx="13" type="body"/>
          </p:nvPr>
        </p:nvSpPr>
        <p:spPr>
          <a:xfrm>
            <a:off x="3931934" y="5238250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40"/>
          <p:cNvSpPr/>
          <p:nvPr/>
        </p:nvSpPr>
        <p:spPr>
          <a:xfrm rot="5400000">
            <a:off x="3763760" y="551595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140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2_텍스트연결유형">
  <p:cSld name="09_02_텍스트연결유형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4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41"/>
          <p:cNvSpPr/>
          <p:nvPr>
            <p:ph idx="2" type="body"/>
          </p:nvPr>
        </p:nvSpPr>
        <p:spPr>
          <a:xfrm>
            <a:off x="516327" y="1627224"/>
            <a:ext cx="315132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141"/>
          <p:cNvSpPr/>
          <p:nvPr>
            <p:ph idx="3" type="body"/>
          </p:nvPr>
        </p:nvSpPr>
        <p:spPr>
          <a:xfrm>
            <a:off x="3952863" y="1627224"/>
            <a:ext cx="315132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141"/>
          <p:cNvSpPr/>
          <p:nvPr>
            <p:ph idx="4" type="body"/>
          </p:nvPr>
        </p:nvSpPr>
        <p:spPr>
          <a:xfrm>
            <a:off x="7389399" y="1627224"/>
            <a:ext cx="315132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41"/>
          <p:cNvSpPr/>
          <p:nvPr>
            <p:ph idx="5" type="body"/>
          </p:nvPr>
        </p:nvSpPr>
        <p:spPr>
          <a:xfrm>
            <a:off x="51263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41"/>
          <p:cNvSpPr/>
          <p:nvPr>
            <p:ph idx="6" type="body"/>
          </p:nvPr>
        </p:nvSpPr>
        <p:spPr>
          <a:xfrm>
            <a:off x="512634" y="3449427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41"/>
          <p:cNvSpPr/>
          <p:nvPr>
            <p:ph idx="7" type="body"/>
          </p:nvPr>
        </p:nvSpPr>
        <p:spPr>
          <a:xfrm>
            <a:off x="512634" y="4340559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41"/>
          <p:cNvSpPr/>
          <p:nvPr>
            <p:ph idx="8" type="body"/>
          </p:nvPr>
        </p:nvSpPr>
        <p:spPr>
          <a:xfrm>
            <a:off x="512634" y="5231694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141"/>
          <p:cNvSpPr/>
          <p:nvPr/>
        </p:nvSpPr>
        <p:spPr>
          <a:xfrm rot="10800000">
            <a:off x="2045265" y="3281562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141"/>
          <p:cNvSpPr/>
          <p:nvPr/>
        </p:nvSpPr>
        <p:spPr>
          <a:xfrm rot="10800000">
            <a:off x="2045265" y="417269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141"/>
          <p:cNvSpPr/>
          <p:nvPr/>
        </p:nvSpPr>
        <p:spPr>
          <a:xfrm rot="10800000">
            <a:off x="2045265" y="506382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141"/>
          <p:cNvSpPr/>
          <p:nvPr>
            <p:ph idx="9" type="body"/>
          </p:nvPr>
        </p:nvSpPr>
        <p:spPr>
          <a:xfrm>
            <a:off x="3931508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41"/>
          <p:cNvSpPr/>
          <p:nvPr>
            <p:ph idx="13" type="body"/>
          </p:nvPr>
        </p:nvSpPr>
        <p:spPr>
          <a:xfrm>
            <a:off x="3931508" y="3449427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41"/>
          <p:cNvSpPr/>
          <p:nvPr/>
        </p:nvSpPr>
        <p:spPr>
          <a:xfrm rot="10800000">
            <a:off x="5464139" y="3281562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141"/>
          <p:cNvSpPr/>
          <p:nvPr>
            <p:ph idx="14" type="body"/>
          </p:nvPr>
        </p:nvSpPr>
        <p:spPr>
          <a:xfrm>
            <a:off x="736804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41"/>
          <p:cNvSpPr/>
          <p:nvPr>
            <p:ph idx="15" type="body"/>
          </p:nvPr>
        </p:nvSpPr>
        <p:spPr>
          <a:xfrm>
            <a:off x="7368044" y="3449427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41"/>
          <p:cNvSpPr/>
          <p:nvPr>
            <p:ph idx="16" type="body"/>
          </p:nvPr>
        </p:nvSpPr>
        <p:spPr>
          <a:xfrm>
            <a:off x="7368044" y="4340559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141"/>
          <p:cNvSpPr/>
          <p:nvPr>
            <p:ph idx="17" type="body"/>
          </p:nvPr>
        </p:nvSpPr>
        <p:spPr>
          <a:xfrm>
            <a:off x="7368044" y="5231694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141"/>
          <p:cNvSpPr/>
          <p:nvPr/>
        </p:nvSpPr>
        <p:spPr>
          <a:xfrm rot="10800000">
            <a:off x="8900675" y="3281562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141"/>
          <p:cNvSpPr/>
          <p:nvPr/>
        </p:nvSpPr>
        <p:spPr>
          <a:xfrm rot="10800000">
            <a:off x="8900675" y="417269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141"/>
          <p:cNvSpPr/>
          <p:nvPr/>
        </p:nvSpPr>
        <p:spPr>
          <a:xfrm rot="10800000">
            <a:off x="8900675" y="506382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141"/>
          <p:cNvSpPr/>
          <p:nvPr/>
        </p:nvSpPr>
        <p:spPr>
          <a:xfrm rot="5400000">
            <a:off x="3372192" y="1899754"/>
            <a:ext cx="142968" cy="12324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141"/>
          <p:cNvSpPr/>
          <p:nvPr/>
        </p:nvSpPr>
        <p:spPr>
          <a:xfrm rot="5400000">
            <a:off x="6811877" y="1899754"/>
            <a:ext cx="142968" cy="12324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141"/>
          <p:cNvSpPr/>
          <p:nvPr/>
        </p:nvSpPr>
        <p:spPr>
          <a:xfrm rot="5400000">
            <a:off x="10256413" y="1899754"/>
            <a:ext cx="142968" cy="12324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141"/>
          <p:cNvSpPr txBox="1"/>
          <p:nvPr>
            <p:ph idx="1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3_텍스트연결유형">
  <p:cSld name="09_03_텍스트연결유형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4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p142"/>
          <p:cNvSpPr/>
          <p:nvPr>
            <p:ph idx="2" type="body"/>
          </p:nvPr>
        </p:nvSpPr>
        <p:spPr>
          <a:xfrm>
            <a:off x="51743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42"/>
          <p:cNvSpPr/>
          <p:nvPr>
            <p:ph idx="3" type="body"/>
          </p:nvPr>
        </p:nvSpPr>
        <p:spPr>
          <a:xfrm>
            <a:off x="51263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142"/>
          <p:cNvSpPr/>
          <p:nvPr>
            <p:ph idx="4" type="body"/>
          </p:nvPr>
        </p:nvSpPr>
        <p:spPr>
          <a:xfrm>
            <a:off x="512634" y="3449427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142"/>
          <p:cNvSpPr/>
          <p:nvPr>
            <p:ph idx="5" type="body"/>
          </p:nvPr>
        </p:nvSpPr>
        <p:spPr>
          <a:xfrm>
            <a:off x="512634" y="4340559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142"/>
          <p:cNvSpPr/>
          <p:nvPr>
            <p:ph idx="6" type="body"/>
          </p:nvPr>
        </p:nvSpPr>
        <p:spPr>
          <a:xfrm>
            <a:off x="512634" y="5231694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42"/>
          <p:cNvSpPr/>
          <p:nvPr/>
        </p:nvSpPr>
        <p:spPr>
          <a:xfrm rot="10800000">
            <a:off x="1609024" y="3281562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42"/>
          <p:cNvSpPr/>
          <p:nvPr/>
        </p:nvSpPr>
        <p:spPr>
          <a:xfrm rot="10800000">
            <a:off x="1609024" y="417269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42"/>
          <p:cNvSpPr/>
          <p:nvPr/>
        </p:nvSpPr>
        <p:spPr>
          <a:xfrm rot="10800000">
            <a:off x="1609024" y="506382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42"/>
          <p:cNvSpPr/>
          <p:nvPr>
            <p:ph idx="7" type="body"/>
          </p:nvPr>
        </p:nvSpPr>
        <p:spPr>
          <a:xfrm>
            <a:off x="309051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42"/>
          <p:cNvSpPr/>
          <p:nvPr>
            <p:ph idx="8" type="body"/>
          </p:nvPr>
        </p:nvSpPr>
        <p:spPr>
          <a:xfrm>
            <a:off x="308571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42"/>
          <p:cNvSpPr/>
          <p:nvPr>
            <p:ph idx="9" type="body"/>
          </p:nvPr>
        </p:nvSpPr>
        <p:spPr>
          <a:xfrm>
            <a:off x="3085714" y="3449427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42"/>
          <p:cNvSpPr/>
          <p:nvPr/>
        </p:nvSpPr>
        <p:spPr>
          <a:xfrm rot="10800000">
            <a:off x="4182104" y="3281562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142"/>
          <p:cNvSpPr/>
          <p:nvPr>
            <p:ph idx="13" type="body"/>
          </p:nvPr>
        </p:nvSpPr>
        <p:spPr>
          <a:xfrm>
            <a:off x="566359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p142"/>
          <p:cNvSpPr/>
          <p:nvPr>
            <p:ph idx="14" type="body"/>
          </p:nvPr>
        </p:nvSpPr>
        <p:spPr>
          <a:xfrm>
            <a:off x="565879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142"/>
          <p:cNvSpPr/>
          <p:nvPr>
            <p:ph idx="15" type="body"/>
          </p:nvPr>
        </p:nvSpPr>
        <p:spPr>
          <a:xfrm>
            <a:off x="5658794" y="3449427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142"/>
          <p:cNvSpPr/>
          <p:nvPr>
            <p:ph idx="16" type="body"/>
          </p:nvPr>
        </p:nvSpPr>
        <p:spPr>
          <a:xfrm>
            <a:off x="5658794" y="4340559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p142"/>
          <p:cNvSpPr/>
          <p:nvPr>
            <p:ph idx="17" type="body"/>
          </p:nvPr>
        </p:nvSpPr>
        <p:spPr>
          <a:xfrm>
            <a:off x="5658794" y="5231694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p142"/>
          <p:cNvSpPr/>
          <p:nvPr/>
        </p:nvSpPr>
        <p:spPr>
          <a:xfrm rot="10800000">
            <a:off x="6755184" y="3281562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142"/>
          <p:cNvSpPr/>
          <p:nvPr/>
        </p:nvSpPr>
        <p:spPr>
          <a:xfrm rot="10800000">
            <a:off x="6755184" y="417269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142"/>
          <p:cNvSpPr/>
          <p:nvPr/>
        </p:nvSpPr>
        <p:spPr>
          <a:xfrm rot="10800000">
            <a:off x="6755184" y="506382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142"/>
          <p:cNvSpPr/>
          <p:nvPr>
            <p:ph idx="18" type="body"/>
          </p:nvPr>
        </p:nvSpPr>
        <p:spPr>
          <a:xfrm>
            <a:off x="823667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142"/>
          <p:cNvSpPr/>
          <p:nvPr>
            <p:ph idx="19" type="body"/>
          </p:nvPr>
        </p:nvSpPr>
        <p:spPr>
          <a:xfrm>
            <a:off x="823187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42"/>
          <p:cNvSpPr txBox="1"/>
          <p:nvPr>
            <p:ph idx="20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4_텍스트연결유형">
  <p:cSld name="09_04_텍스트연결유형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4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43"/>
          <p:cNvSpPr/>
          <p:nvPr>
            <p:ph idx="2" type="body"/>
          </p:nvPr>
        </p:nvSpPr>
        <p:spPr>
          <a:xfrm>
            <a:off x="1664501" y="162722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43"/>
          <p:cNvSpPr/>
          <p:nvPr>
            <p:ph idx="3" type="body"/>
          </p:nvPr>
        </p:nvSpPr>
        <p:spPr>
          <a:xfrm rot="-5400000">
            <a:off x="1779039" y="151268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04" name="Google Shape;1304;p143"/>
          <p:cNvSpPr txBox="1"/>
          <p:nvPr/>
        </p:nvSpPr>
        <p:spPr>
          <a:xfrm>
            <a:off x="1759383" y="17221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43"/>
          <p:cNvSpPr txBox="1"/>
          <p:nvPr>
            <p:ph idx="4" type="body"/>
          </p:nvPr>
        </p:nvSpPr>
        <p:spPr>
          <a:xfrm>
            <a:off x="4370033" y="1791380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p143"/>
          <p:cNvSpPr/>
          <p:nvPr>
            <p:ph idx="5" type="body"/>
          </p:nvPr>
        </p:nvSpPr>
        <p:spPr>
          <a:xfrm>
            <a:off x="1664501" y="253183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p143"/>
          <p:cNvSpPr/>
          <p:nvPr>
            <p:ph idx="6" type="body"/>
          </p:nvPr>
        </p:nvSpPr>
        <p:spPr>
          <a:xfrm rot="-5400000">
            <a:off x="1779039" y="241729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08" name="Google Shape;1308;p143"/>
          <p:cNvSpPr txBox="1"/>
          <p:nvPr/>
        </p:nvSpPr>
        <p:spPr>
          <a:xfrm>
            <a:off x="1759383" y="26267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43"/>
          <p:cNvSpPr txBox="1"/>
          <p:nvPr>
            <p:ph idx="7" type="body"/>
          </p:nvPr>
        </p:nvSpPr>
        <p:spPr>
          <a:xfrm>
            <a:off x="4370033" y="2696387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p143"/>
          <p:cNvSpPr/>
          <p:nvPr>
            <p:ph idx="8" type="body"/>
          </p:nvPr>
        </p:nvSpPr>
        <p:spPr>
          <a:xfrm>
            <a:off x="1664501" y="343644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p143"/>
          <p:cNvSpPr/>
          <p:nvPr>
            <p:ph idx="9" type="body"/>
          </p:nvPr>
        </p:nvSpPr>
        <p:spPr>
          <a:xfrm rot="-5400000">
            <a:off x="1779039" y="332190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12" name="Google Shape;1312;p143"/>
          <p:cNvSpPr txBox="1"/>
          <p:nvPr/>
        </p:nvSpPr>
        <p:spPr>
          <a:xfrm>
            <a:off x="1759383" y="35313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143"/>
          <p:cNvSpPr txBox="1"/>
          <p:nvPr>
            <p:ph idx="13" type="body"/>
          </p:nvPr>
        </p:nvSpPr>
        <p:spPr>
          <a:xfrm>
            <a:off x="4370033" y="3577650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43"/>
          <p:cNvSpPr/>
          <p:nvPr>
            <p:ph idx="14" type="body"/>
          </p:nvPr>
        </p:nvSpPr>
        <p:spPr>
          <a:xfrm>
            <a:off x="1664501" y="434105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143"/>
          <p:cNvSpPr/>
          <p:nvPr>
            <p:ph idx="15" type="body"/>
          </p:nvPr>
        </p:nvSpPr>
        <p:spPr>
          <a:xfrm rot="-5400000">
            <a:off x="1779039" y="422651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16" name="Google Shape;1316;p143"/>
          <p:cNvSpPr txBox="1"/>
          <p:nvPr/>
        </p:nvSpPr>
        <p:spPr>
          <a:xfrm>
            <a:off x="1759383" y="44359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143"/>
          <p:cNvSpPr txBox="1"/>
          <p:nvPr>
            <p:ph idx="16" type="body"/>
          </p:nvPr>
        </p:nvSpPr>
        <p:spPr>
          <a:xfrm>
            <a:off x="4370033" y="4482657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43"/>
          <p:cNvSpPr/>
          <p:nvPr>
            <p:ph idx="17" type="body"/>
          </p:nvPr>
        </p:nvSpPr>
        <p:spPr>
          <a:xfrm>
            <a:off x="1664501" y="524566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43"/>
          <p:cNvSpPr/>
          <p:nvPr>
            <p:ph idx="18" type="body"/>
          </p:nvPr>
        </p:nvSpPr>
        <p:spPr>
          <a:xfrm rot="-5400000">
            <a:off x="1779039" y="513112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20" name="Google Shape;1320;p143"/>
          <p:cNvSpPr txBox="1"/>
          <p:nvPr/>
        </p:nvSpPr>
        <p:spPr>
          <a:xfrm>
            <a:off x="1759383" y="534055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143"/>
          <p:cNvSpPr txBox="1"/>
          <p:nvPr>
            <p:ph idx="19" type="body"/>
          </p:nvPr>
        </p:nvSpPr>
        <p:spPr>
          <a:xfrm>
            <a:off x="4370033" y="5365622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43"/>
          <p:cNvSpPr txBox="1"/>
          <p:nvPr>
            <p:ph idx="20" type="body"/>
          </p:nvPr>
        </p:nvSpPr>
        <p:spPr>
          <a:xfrm>
            <a:off x="414721" y="2227314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143"/>
          <p:cNvSpPr txBox="1"/>
          <p:nvPr>
            <p:ph idx="21" type="body"/>
          </p:nvPr>
        </p:nvSpPr>
        <p:spPr>
          <a:xfrm>
            <a:off x="414721" y="4024216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143"/>
          <p:cNvSpPr txBox="1"/>
          <p:nvPr>
            <p:ph idx="22" type="body"/>
          </p:nvPr>
        </p:nvSpPr>
        <p:spPr>
          <a:xfrm>
            <a:off x="414721" y="5363917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p143"/>
          <p:cNvSpPr/>
          <p:nvPr/>
        </p:nvSpPr>
        <p:spPr>
          <a:xfrm>
            <a:off x="1525204" y="2006221"/>
            <a:ext cx="136478" cy="896203"/>
          </a:xfrm>
          <a:custGeom>
            <a:rect b="b" l="l" r="r" t="t"/>
            <a:pathLst>
              <a:path extrusionOk="0" h="896203" w="136478">
                <a:moveTo>
                  <a:pt x="136478" y="0"/>
                </a:moveTo>
                <a:lnTo>
                  <a:pt x="0" y="0"/>
                </a:lnTo>
                <a:lnTo>
                  <a:pt x="0" y="896203"/>
                </a:lnTo>
                <a:lnTo>
                  <a:pt x="136478" y="896203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6" name="Google Shape;1326;p143"/>
          <p:cNvCxnSpPr/>
          <p:nvPr/>
        </p:nvCxnSpPr>
        <p:spPr>
          <a:xfrm flipH="1">
            <a:off x="1395706" y="2454322"/>
            <a:ext cx="129498" cy="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7" name="Google Shape;1327;p143"/>
          <p:cNvSpPr/>
          <p:nvPr/>
        </p:nvSpPr>
        <p:spPr>
          <a:xfrm>
            <a:off x="1525204" y="3789529"/>
            <a:ext cx="136478" cy="896203"/>
          </a:xfrm>
          <a:custGeom>
            <a:rect b="b" l="l" r="r" t="t"/>
            <a:pathLst>
              <a:path extrusionOk="0" h="896203" w="136478">
                <a:moveTo>
                  <a:pt x="136478" y="0"/>
                </a:moveTo>
                <a:lnTo>
                  <a:pt x="0" y="0"/>
                </a:lnTo>
                <a:lnTo>
                  <a:pt x="0" y="896203"/>
                </a:lnTo>
                <a:lnTo>
                  <a:pt x="136478" y="896203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8" name="Google Shape;1328;p143"/>
          <p:cNvCxnSpPr/>
          <p:nvPr/>
        </p:nvCxnSpPr>
        <p:spPr>
          <a:xfrm flipH="1">
            <a:off x="1395706" y="4237630"/>
            <a:ext cx="129498" cy="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p143"/>
          <p:cNvCxnSpPr/>
          <p:nvPr/>
        </p:nvCxnSpPr>
        <p:spPr>
          <a:xfrm rot="10800000">
            <a:off x="1395706" y="5584210"/>
            <a:ext cx="265976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0" name="Google Shape;1330;p143"/>
          <p:cNvSpPr txBox="1"/>
          <p:nvPr>
            <p:ph idx="2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5_텍스트연결유형">
  <p:cSld name="09_05_텍스트연결유형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44"/>
          <p:cNvSpPr/>
          <p:nvPr>
            <p:ph idx="1" type="body"/>
          </p:nvPr>
        </p:nvSpPr>
        <p:spPr>
          <a:xfrm>
            <a:off x="1664501" y="162722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44"/>
          <p:cNvSpPr/>
          <p:nvPr>
            <p:ph idx="2" type="body"/>
          </p:nvPr>
        </p:nvSpPr>
        <p:spPr>
          <a:xfrm rot="-5400000">
            <a:off x="1779039" y="151268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34" name="Google Shape;1334;p144"/>
          <p:cNvSpPr txBox="1"/>
          <p:nvPr/>
        </p:nvSpPr>
        <p:spPr>
          <a:xfrm>
            <a:off x="1759383" y="17221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144"/>
          <p:cNvSpPr/>
          <p:nvPr>
            <p:ph idx="3" type="body"/>
          </p:nvPr>
        </p:nvSpPr>
        <p:spPr>
          <a:xfrm>
            <a:off x="1664501" y="253183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44"/>
          <p:cNvSpPr/>
          <p:nvPr>
            <p:ph idx="4" type="body"/>
          </p:nvPr>
        </p:nvSpPr>
        <p:spPr>
          <a:xfrm rot="-5400000">
            <a:off x="1779039" y="241729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37" name="Google Shape;1337;p144"/>
          <p:cNvSpPr txBox="1"/>
          <p:nvPr/>
        </p:nvSpPr>
        <p:spPr>
          <a:xfrm>
            <a:off x="1759383" y="26267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44"/>
          <p:cNvSpPr/>
          <p:nvPr>
            <p:ph idx="5" type="body"/>
          </p:nvPr>
        </p:nvSpPr>
        <p:spPr>
          <a:xfrm>
            <a:off x="1664501" y="343644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44"/>
          <p:cNvSpPr/>
          <p:nvPr>
            <p:ph idx="6" type="body"/>
          </p:nvPr>
        </p:nvSpPr>
        <p:spPr>
          <a:xfrm rot="-5400000">
            <a:off x="1779039" y="332190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40" name="Google Shape;1340;p144"/>
          <p:cNvSpPr txBox="1"/>
          <p:nvPr/>
        </p:nvSpPr>
        <p:spPr>
          <a:xfrm>
            <a:off x="1759383" y="35313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44"/>
          <p:cNvSpPr/>
          <p:nvPr>
            <p:ph idx="7" type="body"/>
          </p:nvPr>
        </p:nvSpPr>
        <p:spPr>
          <a:xfrm>
            <a:off x="1664501" y="434105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p144"/>
          <p:cNvSpPr/>
          <p:nvPr>
            <p:ph idx="8" type="body"/>
          </p:nvPr>
        </p:nvSpPr>
        <p:spPr>
          <a:xfrm rot="-5400000">
            <a:off x="1779039" y="422651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43" name="Google Shape;1343;p144"/>
          <p:cNvSpPr txBox="1"/>
          <p:nvPr/>
        </p:nvSpPr>
        <p:spPr>
          <a:xfrm>
            <a:off x="1759383" y="44359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144"/>
          <p:cNvSpPr/>
          <p:nvPr>
            <p:ph idx="9" type="body"/>
          </p:nvPr>
        </p:nvSpPr>
        <p:spPr>
          <a:xfrm>
            <a:off x="1664501" y="524566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44"/>
          <p:cNvSpPr/>
          <p:nvPr>
            <p:ph idx="13" type="body"/>
          </p:nvPr>
        </p:nvSpPr>
        <p:spPr>
          <a:xfrm rot="-5400000">
            <a:off x="1779039" y="513112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46" name="Google Shape;1346;p144"/>
          <p:cNvSpPr txBox="1"/>
          <p:nvPr/>
        </p:nvSpPr>
        <p:spPr>
          <a:xfrm>
            <a:off x="1759383" y="534055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44"/>
          <p:cNvSpPr txBox="1"/>
          <p:nvPr>
            <p:ph idx="14" type="body"/>
          </p:nvPr>
        </p:nvSpPr>
        <p:spPr>
          <a:xfrm>
            <a:off x="414721" y="2227314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44"/>
          <p:cNvSpPr txBox="1"/>
          <p:nvPr>
            <p:ph idx="15" type="body"/>
          </p:nvPr>
        </p:nvSpPr>
        <p:spPr>
          <a:xfrm>
            <a:off x="414721" y="4024216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44"/>
          <p:cNvSpPr txBox="1"/>
          <p:nvPr>
            <p:ph idx="16" type="body"/>
          </p:nvPr>
        </p:nvSpPr>
        <p:spPr>
          <a:xfrm>
            <a:off x="414721" y="5363917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p144"/>
          <p:cNvSpPr/>
          <p:nvPr/>
        </p:nvSpPr>
        <p:spPr>
          <a:xfrm>
            <a:off x="1525204" y="2006221"/>
            <a:ext cx="136478" cy="896203"/>
          </a:xfrm>
          <a:custGeom>
            <a:rect b="b" l="l" r="r" t="t"/>
            <a:pathLst>
              <a:path extrusionOk="0" h="896203" w="136478">
                <a:moveTo>
                  <a:pt x="136478" y="0"/>
                </a:moveTo>
                <a:lnTo>
                  <a:pt x="0" y="0"/>
                </a:lnTo>
                <a:lnTo>
                  <a:pt x="0" y="896203"/>
                </a:lnTo>
                <a:lnTo>
                  <a:pt x="136478" y="896203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1" name="Google Shape;1351;p144"/>
          <p:cNvCxnSpPr/>
          <p:nvPr/>
        </p:nvCxnSpPr>
        <p:spPr>
          <a:xfrm flipH="1">
            <a:off x="1395706" y="2454322"/>
            <a:ext cx="129498" cy="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2" name="Google Shape;1352;p144"/>
          <p:cNvSpPr/>
          <p:nvPr/>
        </p:nvSpPr>
        <p:spPr>
          <a:xfrm>
            <a:off x="1525204" y="3789529"/>
            <a:ext cx="136478" cy="896203"/>
          </a:xfrm>
          <a:custGeom>
            <a:rect b="b" l="l" r="r" t="t"/>
            <a:pathLst>
              <a:path extrusionOk="0" h="896203" w="136478">
                <a:moveTo>
                  <a:pt x="136478" y="0"/>
                </a:moveTo>
                <a:lnTo>
                  <a:pt x="0" y="0"/>
                </a:lnTo>
                <a:lnTo>
                  <a:pt x="0" y="896203"/>
                </a:lnTo>
                <a:lnTo>
                  <a:pt x="136478" y="896203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3" name="Google Shape;1353;p144"/>
          <p:cNvCxnSpPr/>
          <p:nvPr/>
        </p:nvCxnSpPr>
        <p:spPr>
          <a:xfrm flipH="1">
            <a:off x="1395706" y="4237630"/>
            <a:ext cx="129498" cy="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p144"/>
          <p:cNvCxnSpPr/>
          <p:nvPr/>
        </p:nvCxnSpPr>
        <p:spPr>
          <a:xfrm rot="10800000">
            <a:off x="1395706" y="5584210"/>
            <a:ext cx="265976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5" name="Google Shape;1355;p144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p144"/>
          <p:cNvSpPr txBox="1"/>
          <p:nvPr>
            <p:ph idx="18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6_텍스트연결유형">
  <p:cSld name="09_06_텍스트연결유형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4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45"/>
          <p:cNvSpPr/>
          <p:nvPr>
            <p:ph idx="2" type="body"/>
          </p:nvPr>
        </p:nvSpPr>
        <p:spPr>
          <a:xfrm>
            <a:off x="512634" y="1627224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145"/>
          <p:cNvSpPr/>
          <p:nvPr>
            <p:ph idx="3" type="body"/>
          </p:nvPr>
        </p:nvSpPr>
        <p:spPr>
          <a:xfrm>
            <a:off x="3944092" y="1627224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p145"/>
          <p:cNvSpPr/>
          <p:nvPr/>
        </p:nvSpPr>
        <p:spPr>
          <a:xfrm rot="5400000">
            <a:off x="3763760" y="2053655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145"/>
          <p:cNvSpPr/>
          <p:nvPr/>
        </p:nvSpPr>
        <p:spPr>
          <a:xfrm rot="5400000">
            <a:off x="8335760" y="2053655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145"/>
          <p:cNvSpPr/>
          <p:nvPr>
            <p:ph idx="4" type="body"/>
          </p:nvPr>
        </p:nvSpPr>
        <p:spPr>
          <a:xfrm>
            <a:off x="8516091" y="1627224"/>
            <a:ext cx="2033921" cy="4282324"/>
          </a:xfrm>
          <a:prstGeom prst="roundRect">
            <a:avLst>
              <a:gd fmla="val 2196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145"/>
          <p:cNvSpPr/>
          <p:nvPr>
            <p:ph idx="5" type="body"/>
          </p:nvPr>
        </p:nvSpPr>
        <p:spPr>
          <a:xfrm>
            <a:off x="512634" y="2763490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145"/>
          <p:cNvSpPr/>
          <p:nvPr>
            <p:ph idx="6" type="body"/>
          </p:nvPr>
        </p:nvSpPr>
        <p:spPr>
          <a:xfrm>
            <a:off x="3944092" y="2763490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p145"/>
          <p:cNvSpPr/>
          <p:nvPr/>
        </p:nvSpPr>
        <p:spPr>
          <a:xfrm rot="5400000">
            <a:off x="3763760" y="319973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145"/>
          <p:cNvSpPr/>
          <p:nvPr/>
        </p:nvSpPr>
        <p:spPr>
          <a:xfrm rot="5400000">
            <a:off x="8335760" y="319973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145"/>
          <p:cNvSpPr/>
          <p:nvPr>
            <p:ph idx="7" type="body"/>
          </p:nvPr>
        </p:nvSpPr>
        <p:spPr>
          <a:xfrm>
            <a:off x="512634" y="3899756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p145"/>
          <p:cNvSpPr/>
          <p:nvPr>
            <p:ph idx="8" type="body"/>
          </p:nvPr>
        </p:nvSpPr>
        <p:spPr>
          <a:xfrm>
            <a:off x="3944092" y="3899756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p145"/>
          <p:cNvSpPr/>
          <p:nvPr/>
        </p:nvSpPr>
        <p:spPr>
          <a:xfrm rot="5400000">
            <a:off x="3763760" y="4316893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145"/>
          <p:cNvSpPr/>
          <p:nvPr/>
        </p:nvSpPr>
        <p:spPr>
          <a:xfrm rot="5400000">
            <a:off x="8335760" y="4316893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145"/>
          <p:cNvSpPr/>
          <p:nvPr>
            <p:ph idx="9" type="body"/>
          </p:nvPr>
        </p:nvSpPr>
        <p:spPr>
          <a:xfrm>
            <a:off x="512634" y="5036022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p145"/>
          <p:cNvSpPr/>
          <p:nvPr>
            <p:ph idx="13" type="body"/>
          </p:nvPr>
        </p:nvSpPr>
        <p:spPr>
          <a:xfrm>
            <a:off x="3944092" y="5036022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p145"/>
          <p:cNvSpPr/>
          <p:nvPr/>
        </p:nvSpPr>
        <p:spPr>
          <a:xfrm rot="5400000">
            <a:off x="3763760" y="542648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145"/>
          <p:cNvSpPr/>
          <p:nvPr/>
        </p:nvSpPr>
        <p:spPr>
          <a:xfrm rot="5400000">
            <a:off x="8335760" y="542648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145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7_텍스트연결유형">
  <p:cSld name="09_07_텍스트연결유형"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4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146"/>
          <p:cNvSpPr/>
          <p:nvPr>
            <p:ph idx="2" type="body"/>
          </p:nvPr>
        </p:nvSpPr>
        <p:spPr>
          <a:xfrm>
            <a:off x="516327" y="1627224"/>
            <a:ext cx="1000389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146"/>
          <p:cNvSpPr/>
          <p:nvPr>
            <p:ph idx="3" type="body"/>
          </p:nvPr>
        </p:nvSpPr>
        <p:spPr>
          <a:xfrm>
            <a:off x="51263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46"/>
          <p:cNvSpPr/>
          <p:nvPr>
            <p:ph idx="4" type="body"/>
          </p:nvPr>
        </p:nvSpPr>
        <p:spPr>
          <a:xfrm>
            <a:off x="3930088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146"/>
          <p:cNvSpPr/>
          <p:nvPr/>
        </p:nvSpPr>
        <p:spPr>
          <a:xfrm rot="5400000">
            <a:off x="3753992" y="283599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146"/>
          <p:cNvSpPr/>
          <p:nvPr>
            <p:ph idx="5" type="body"/>
          </p:nvPr>
        </p:nvSpPr>
        <p:spPr>
          <a:xfrm>
            <a:off x="512634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p146"/>
          <p:cNvSpPr/>
          <p:nvPr>
            <p:ph idx="6" type="body"/>
          </p:nvPr>
        </p:nvSpPr>
        <p:spPr>
          <a:xfrm>
            <a:off x="3930088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5" name="Google Shape;1385;p146"/>
          <p:cNvSpPr/>
          <p:nvPr/>
        </p:nvSpPr>
        <p:spPr>
          <a:xfrm rot="5400000">
            <a:off x="3753992" y="3729657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46"/>
          <p:cNvSpPr/>
          <p:nvPr>
            <p:ph idx="7" type="body"/>
          </p:nvPr>
        </p:nvSpPr>
        <p:spPr>
          <a:xfrm>
            <a:off x="512634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p146"/>
          <p:cNvSpPr/>
          <p:nvPr>
            <p:ph idx="8" type="body"/>
          </p:nvPr>
        </p:nvSpPr>
        <p:spPr>
          <a:xfrm>
            <a:off x="3930088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p146"/>
          <p:cNvSpPr/>
          <p:nvPr/>
        </p:nvSpPr>
        <p:spPr>
          <a:xfrm rot="5400000">
            <a:off x="3753992" y="462280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146"/>
          <p:cNvSpPr/>
          <p:nvPr>
            <p:ph idx="9" type="body"/>
          </p:nvPr>
        </p:nvSpPr>
        <p:spPr>
          <a:xfrm>
            <a:off x="512634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p146"/>
          <p:cNvSpPr/>
          <p:nvPr>
            <p:ph idx="13" type="body"/>
          </p:nvPr>
        </p:nvSpPr>
        <p:spPr>
          <a:xfrm>
            <a:off x="3930088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p146"/>
          <p:cNvSpPr/>
          <p:nvPr/>
        </p:nvSpPr>
        <p:spPr>
          <a:xfrm rot="5400000">
            <a:off x="3753992" y="551595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146"/>
          <p:cNvSpPr/>
          <p:nvPr>
            <p:ph idx="14" type="body"/>
          </p:nvPr>
        </p:nvSpPr>
        <p:spPr>
          <a:xfrm>
            <a:off x="7347542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p146"/>
          <p:cNvSpPr/>
          <p:nvPr/>
        </p:nvSpPr>
        <p:spPr>
          <a:xfrm rot="5400000">
            <a:off x="7171446" y="2835996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146"/>
          <p:cNvSpPr/>
          <p:nvPr>
            <p:ph idx="15" type="body"/>
          </p:nvPr>
        </p:nvSpPr>
        <p:spPr>
          <a:xfrm>
            <a:off x="7347542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46"/>
          <p:cNvSpPr/>
          <p:nvPr/>
        </p:nvSpPr>
        <p:spPr>
          <a:xfrm rot="5400000">
            <a:off x="7171446" y="3729657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146"/>
          <p:cNvSpPr/>
          <p:nvPr>
            <p:ph idx="16" type="body"/>
          </p:nvPr>
        </p:nvSpPr>
        <p:spPr>
          <a:xfrm>
            <a:off x="7347542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146"/>
          <p:cNvSpPr/>
          <p:nvPr/>
        </p:nvSpPr>
        <p:spPr>
          <a:xfrm rot="5400000">
            <a:off x="7171446" y="462280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146"/>
          <p:cNvSpPr/>
          <p:nvPr>
            <p:ph idx="17" type="body"/>
          </p:nvPr>
        </p:nvSpPr>
        <p:spPr>
          <a:xfrm>
            <a:off x="7347542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46"/>
          <p:cNvSpPr/>
          <p:nvPr/>
        </p:nvSpPr>
        <p:spPr>
          <a:xfrm rot="5400000">
            <a:off x="7171446" y="5515951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146"/>
          <p:cNvSpPr txBox="1"/>
          <p:nvPr>
            <p:ph idx="1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8_텍스트연결유형">
  <p:cSld name="09_08_텍스트연결유형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4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p147"/>
          <p:cNvSpPr/>
          <p:nvPr/>
        </p:nvSpPr>
        <p:spPr>
          <a:xfrm>
            <a:off x="0" y="2045112"/>
            <a:ext cx="10776155" cy="3489548"/>
          </a:xfrm>
          <a:prstGeom prst="rightArrow">
            <a:avLst>
              <a:gd fmla="val 66148" name="adj1"/>
              <a:gd fmla="val 66795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47"/>
          <p:cNvSpPr/>
          <p:nvPr/>
        </p:nvSpPr>
        <p:spPr>
          <a:xfrm>
            <a:off x="519800" y="2526890"/>
            <a:ext cx="3156615" cy="2515480"/>
          </a:xfrm>
          <a:prstGeom prst="roundRect">
            <a:avLst>
              <a:gd fmla="val 1840" name="adj"/>
            </a:avLst>
          </a:prstGeom>
          <a:solidFill>
            <a:srgbClr val="0C0C0C"/>
          </a:solidFill>
          <a:ln cap="flat" cmpd="sng" w="1905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147"/>
          <p:cNvSpPr txBox="1"/>
          <p:nvPr>
            <p:ph idx="2" type="body"/>
          </p:nvPr>
        </p:nvSpPr>
        <p:spPr>
          <a:xfrm>
            <a:off x="615190" y="2984782"/>
            <a:ext cx="2966909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p147"/>
          <p:cNvSpPr txBox="1"/>
          <p:nvPr>
            <p:ph idx="3" type="body"/>
          </p:nvPr>
        </p:nvSpPr>
        <p:spPr>
          <a:xfrm>
            <a:off x="615190" y="3408383"/>
            <a:ext cx="2966909" cy="100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p147"/>
          <p:cNvSpPr/>
          <p:nvPr/>
        </p:nvSpPr>
        <p:spPr>
          <a:xfrm>
            <a:off x="3942508" y="2526890"/>
            <a:ext cx="3156615" cy="2515480"/>
          </a:xfrm>
          <a:prstGeom prst="roundRect">
            <a:avLst>
              <a:gd fmla="val 1840" name="adj"/>
            </a:avLst>
          </a:prstGeom>
          <a:solidFill>
            <a:srgbClr val="0C0C0C"/>
          </a:solidFill>
          <a:ln cap="flat" cmpd="sng" w="1905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147"/>
          <p:cNvSpPr txBox="1"/>
          <p:nvPr>
            <p:ph idx="4" type="body"/>
          </p:nvPr>
        </p:nvSpPr>
        <p:spPr>
          <a:xfrm>
            <a:off x="4037898" y="2984782"/>
            <a:ext cx="2966909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9" name="Google Shape;1409;p147"/>
          <p:cNvSpPr/>
          <p:nvPr/>
        </p:nvSpPr>
        <p:spPr>
          <a:xfrm>
            <a:off x="7359331" y="2526890"/>
            <a:ext cx="3156615" cy="2515480"/>
          </a:xfrm>
          <a:prstGeom prst="roundRect">
            <a:avLst>
              <a:gd fmla="val 1840" name="adj"/>
            </a:avLst>
          </a:prstGeom>
          <a:solidFill>
            <a:srgbClr val="0C0C0C"/>
          </a:solidFill>
          <a:ln cap="flat" cmpd="sng" w="1905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147"/>
          <p:cNvSpPr txBox="1"/>
          <p:nvPr>
            <p:ph idx="5" type="body"/>
          </p:nvPr>
        </p:nvSpPr>
        <p:spPr>
          <a:xfrm>
            <a:off x="7454721" y="2984782"/>
            <a:ext cx="2966909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p147"/>
          <p:cNvSpPr txBox="1"/>
          <p:nvPr>
            <p:ph idx="6" type="body"/>
          </p:nvPr>
        </p:nvSpPr>
        <p:spPr>
          <a:xfrm>
            <a:off x="4037360" y="3408383"/>
            <a:ext cx="2966909" cy="100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2" name="Google Shape;1412;p147"/>
          <p:cNvSpPr txBox="1"/>
          <p:nvPr>
            <p:ph idx="7" type="body"/>
          </p:nvPr>
        </p:nvSpPr>
        <p:spPr>
          <a:xfrm>
            <a:off x="7454183" y="3408383"/>
            <a:ext cx="2966909" cy="100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3" name="Google Shape;1413;p147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05_아이콘1">
  <p:cSld name="01_05_아이콘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106"/>
          <p:cNvGrpSpPr/>
          <p:nvPr/>
        </p:nvGrpSpPr>
        <p:grpSpPr>
          <a:xfrm>
            <a:off x="635414" y="1714190"/>
            <a:ext cx="632906" cy="439456"/>
            <a:chOff x="635414" y="1714190"/>
            <a:chExt cx="632906" cy="439456"/>
          </a:xfrm>
        </p:grpSpPr>
        <p:sp>
          <p:nvSpPr>
            <p:cNvPr id="165" name="Google Shape;165;p106"/>
            <p:cNvSpPr/>
            <p:nvPr/>
          </p:nvSpPr>
          <p:spPr>
            <a:xfrm>
              <a:off x="635414" y="1714190"/>
              <a:ext cx="632906" cy="439456"/>
            </a:xfrm>
            <a:custGeom>
              <a:rect b="b" l="l" r="r" t="t"/>
              <a:pathLst>
                <a:path extrusionOk="0" h="439456" w="632906">
                  <a:moveTo>
                    <a:pt x="32307" y="0"/>
                  </a:moveTo>
                  <a:cubicBezTo>
                    <a:pt x="14464" y="0"/>
                    <a:pt x="0" y="14352"/>
                    <a:pt x="0" y="32057"/>
                  </a:cubicBezTo>
                  <a:lnTo>
                    <a:pt x="0" y="407400"/>
                  </a:lnTo>
                  <a:cubicBezTo>
                    <a:pt x="0" y="425104"/>
                    <a:pt x="14464" y="439457"/>
                    <a:pt x="32307" y="439457"/>
                  </a:cubicBezTo>
                  <a:lnTo>
                    <a:pt x="600599" y="439457"/>
                  </a:lnTo>
                  <a:cubicBezTo>
                    <a:pt x="618442" y="439457"/>
                    <a:pt x="632907" y="425104"/>
                    <a:pt x="632907" y="407400"/>
                  </a:cubicBezTo>
                  <a:lnTo>
                    <a:pt x="632907" y="32057"/>
                  </a:lnTo>
                  <a:cubicBezTo>
                    <a:pt x="632907" y="14352"/>
                    <a:pt x="618442" y="0"/>
                    <a:pt x="600599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06"/>
            <p:cNvSpPr/>
            <p:nvPr/>
          </p:nvSpPr>
          <p:spPr>
            <a:xfrm>
              <a:off x="760529" y="1846249"/>
              <a:ext cx="103053" cy="175337"/>
            </a:xfrm>
            <a:custGeom>
              <a:rect b="b" l="l" r="r" t="t"/>
              <a:pathLst>
                <a:path extrusionOk="0" h="175337" w="103053">
                  <a:moveTo>
                    <a:pt x="99374" y="3862"/>
                  </a:moveTo>
                  <a:cubicBezTo>
                    <a:pt x="104361" y="8927"/>
                    <a:pt x="104266" y="17046"/>
                    <a:pt x="99161" y="21995"/>
                  </a:cubicBezTo>
                  <a:lnTo>
                    <a:pt x="31415" y="87669"/>
                  </a:lnTo>
                  <a:lnTo>
                    <a:pt x="99161" y="153342"/>
                  </a:lnTo>
                  <a:cubicBezTo>
                    <a:pt x="104266" y="158291"/>
                    <a:pt x="104361" y="166410"/>
                    <a:pt x="99374" y="171475"/>
                  </a:cubicBezTo>
                  <a:cubicBezTo>
                    <a:pt x="94386" y="176541"/>
                    <a:pt x="86205" y="176635"/>
                    <a:pt x="81100" y="171686"/>
                  </a:cubicBezTo>
                  <a:lnTo>
                    <a:pt x="3892" y="96841"/>
                  </a:lnTo>
                  <a:cubicBezTo>
                    <a:pt x="1403" y="94428"/>
                    <a:pt x="0" y="91121"/>
                    <a:pt x="0" y="87669"/>
                  </a:cubicBezTo>
                  <a:cubicBezTo>
                    <a:pt x="0" y="84216"/>
                    <a:pt x="1403" y="80910"/>
                    <a:pt x="3892" y="78496"/>
                  </a:cubicBezTo>
                  <a:lnTo>
                    <a:pt x="81100" y="3651"/>
                  </a:lnTo>
                  <a:cubicBezTo>
                    <a:pt x="86205" y="-1298"/>
                    <a:pt x="94386" y="-1204"/>
                    <a:pt x="99374" y="3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06"/>
            <p:cNvSpPr/>
            <p:nvPr/>
          </p:nvSpPr>
          <p:spPr>
            <a:xfrm>
              <a:off x="1040153" y="1846249"/>
              <a:ext cx="103053" cy="175337"/>
            </a:xfrm>
            <a:custGeom>
              <a:rect b="b" l="l" r="r" t="t"/>
              <a:pathLst>
                <a:path extrusionOk="0" h="175337" w="103053">
                  <a:moveTo>
                    <a:pt x="3679" y="3862"/>
                  </a:moveTo>
                  <a:cubicBezTo>
                    <a:pt x="-1308" y="8927"/>
                    <a:pt x="-1213" y="17046"/>
                    <a:pt x="3892" y="21995"/>
                  </a:cubicBezTo>
                  <a:lnTo>
                    <a:pt x="71638" y="87669"/>
                  </a:lnTo>
                  <a:lnTo>
                    <a:pt x="3892" y="153342"/>
                  </a:lnTo>
                  <a:cubicBezTo>
                    <a:pt x="-1213" y="158291"/>
                    <a:pt x="-1308" y="166410"/>
                    <a:pt x="3679" y="171475"/>
                  </a:cubicBezTo>
                  <a:cubicBezTo>
                    <a:pt x="8667" y="176541"/>
                    <a:pt x="16848" y="176635"/>
                    <a:pt x="21954" y="171686"/>
                  </a:cubicBezTo>
                  <a:lnTo>
                    <a:pt x="99162" y="96841"/>
                  </a:lnTo>
                  <a:cubicBezTo>
                    <a:pt x="101650" y="94428"/>
                    <a:pt x="103053" y="91121"/>
                    <a:pt x="103053" y="87669"/>
                  </a:cubicBezTo>
                  <a:cubicBezTo>
                    <a:pt x="103053" y="84216"/>
                    <a:pt x="101650" y="80910"/>
                    <a:pt x="99162" y="78496"/>
                  </a:cubicBezTo>
                  <a:lnTo>
                    <a:pt x="21954" y="3651"/>
                  </a:lnTo>
                  <a:cubicBezTo>
                    <a:pt x="16848" y="-1298"/>
                    <a:pt x="8667" y="-1204"/>
                    <a:pt x="3679" y="3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06"/>
            <p:cNvSpPr/>
            <p:nvPr/>
          </p:nvSpPr>
          <p:spPr>
            <a:xfrm>
              <a:off x="898255" y="1846247"/>
              <a:ext cx="107220" cy="175341"/>
            </a:xfrm>
            <a:custGeom>
              <a:rect b="b" l="l" r="r" t="t"/>
              <a:pathLst>
                <a:path extrusionOk="0" h="175341" w="107220">
                  <a:moveTo>
                    <a:pt x="100430" y="1539"/>
                  </a:moveTo>
                  <a:cubicBezTo>
                    <a:pt x="106712" y="4901"/>
                    <a:pt x="109057" y="12680"/>
                    <a:pt x="105670" y="18912"/>
                  </a:cubicBezTo>
                  <a:lnTo>
                    <a:pt x="24299" y="168604"/>
                  </a:lnTo>
                  <a:cubicBezTo>
                    <a:pt x="20911" y="174837"/>
                    <a:pt x="13072" y="177164"/>
                    <a:pt x="6791" y="173802"/>
                  </a:cubicBezTo>
                  <a:cubicBezTo>
                    <a:pt x="509" y="170441"/>
                    <a:pt x="-1837" y="162662"/>
                    <a:pt x="1552" y="156429"/>
                  </a:cubicBezTo>
                  <a:lnTo>
                    <a:pt x="82921" y="6738"/>
                  </a:lnTo>
                  <a:cubicBezTo>
                    <a:pt x="86310" y="505"/>
                    <a:pt x="94149" y="-1822"/>
                    <a:pt x="100430" y="15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06"/>
          <p:cNvGrpSpPr/>
          <p:nvPr/>
        </p:nvGrpSpPr>
        <p:grpSpPr>
          <a:xfrm>
            <a:off x="1813474" y="1648411"/>
            <a:ext cx="567711" cy="573406"/>
            <a:chOff x="1813474" y="1648411"/>
            <a:chExt cx="567711" cy="573406"/>
          </a:xfrm>
        </p:grpSpPr>
        <p:sp>
          <p:nvSpPr>
            <p:cNvPr id="170" name="Google Shape;170;p106"/>
            <p:cNvSpPr/>
            <p:nvPr/>
          </p:nvSpPr>
          <p:spPr>
            <a:xfrm>
              <a:off x="1813474" y="1648411"/>
              <a:ext cx="567711" cy="573406"/>
            </a:xfrm>
            <a:custGeom>
              <a:rect b="b" l="l" r="r" t="t"/>
              <a:pathLst>
                <a:path extrusionOk="0" h="573406" w="567711">
                  <a:moveTo>
                    <a:pt x="217559" y="0"/>
                  </a:moveTo>
                  <a:cubicBezTo>
                    <a:pt x="182300" y="0"/>
                    <a:pt x="155878" y="21382"/>
                    <a:pt x="146084" y="49014"/>
                  </a:cubicBezTo>
                  <a:cubicBezTo>
                    <a:pt x="135964" y="49638"/>
                    <a:pt x="123807" y="52228"/>
                    <a:pt x="111773" y="57347"/>
                  </a:cubicBezTo>
                  <a:cubicBezTo>
                    <a:pt x="94491" y="64700"/>
                    <a:pt x="76405" y="77728"/>
                    <a:pt x="64866" y="99072"/>
                  </a:cubicBezTo>
                  <a:cubicBezTo>
                    <a:pt x="45707" y="134514"/>
                    <a:pt x="50628" y="168938"/>
                    <a:pt x="58815" y="189949"/>
                  </a:cubicBezTo>
                  <a:cubicBezTo>
                    <a:pt x="33971" y="203266"/>
                    <a:pt x="0" y="233801"/>
                    <a:pt x="0" y="289015"/>
                  </a:cubicBezTo>
                  <a:cubicBezTo>
                    <a:pt x="0" y="343862"/>
                    <a:pt x="33587" y="375044"/>
                    <a:pt x="59012" y="387772"/>
                  </a:cubicBezTo>
                  <a:cubicBezTo>
                    <a:pt x="56058" y="397068"/>
                    <a:pt x="54396" y="408157"/>
                    <a:pt x="54248" y="419320"/>
                  </a:cubicBezTo>
                  <a:cubicBezTo>
                    <a:pt x="54008" y="437382"/>
                    <a:pt x="57673" y="458317"/>
                    <a:pt x="68852" y="475724"/>
                  </a:cubicBezTo>
                  <a:cubicBezTo>
                    <a:pt x="82379" y="496789"/>
                    <a:pt x="101333" y="507713"/>
                    <a:pt x="118271" y="513019"/>
                  </a:cubicBezTo>
                  <a:cubicBezTo>
                    <a:pt x="128285" y="516156"/>
                    <a:pt x="137847" y="517414"/>
                    <a:pt x="145605" y="517622"/>
                  </a:cubicBezTo>
                  <a:cubicBezTo>
                    <a:pt x="148568" y="527336"/>
                    <a:pt x="153935" y="538175"/>
                    <a:pt x="162002" y="547687"/>
                  </a:cubicBezTo>
                  <a:cubicBezTo>
                    <a:pt x="173983" y="561816"/>
                    <a:pt x="192320" y="573407"/>
                    <a:pt x="217559" y="573407"/>
                  </a:cubicBezTo>
                  <a:cubicBezTo>
                    <a:pt x="250550" y="573407"/>
                    <a:pt x="271635" y="565242"/>
                    <a:pt x="283856" y="550890"/>
                  </a:cubicBezTo>
                  <a:cubicBezTo>
                    <a:pt x="296077" y="565242"/>
                    <a:pt x="317162" y="573407"/>
                    <a:pt x="350153" y="573407"/>
                  </a:cubicBezTo>
                  <a:cubicBezTo>
                    <a:pt x="375392" y="573407"/>
                    <a:pt x="393729" y="561816"/>
                    <a:pt x="405710" y="547687"/>
                  </a:cubicBezTo>
                  <a:cubicBezTo>
                    <a:pt x="413777" y="538175"/>
                    <a:pt x="419144" y="527336"/>
                    <a:pt x="422106" y="517622"/>
                  </a:cubicBezTo>
                  <a:cubicBezTo>
                    <a:pt x="429864" y="517414"/>
                    <a:pt x="439427" y="516156"/>
                    <a:pt x="449441" y="513019"/>
                  </a:cubicBezTo>
                  <a:cubicBezTo>
                    <a:pt x="466378" y="507713"/>
                    <a:pt x="485333" y="496789"/>
                    <a:pt x="498860" y="475724"/>
                  </a:cubicBezTo>
                  <a:cubicBezTo>
                    <a:pt x="510038" y="458317"/>
                    <a:pt x="513704" y="437382"/>
                    <a:pt x="513464" y="419320"/>
                  </a:cubicBezTo>
                  <a:cubicBezTo>
                    <a:pt x="513316" y="408157"/>
                    <a:pt x="511654" y="397068"/>
                    <a:pt x="508700" y="387772"/>
                  </a:cubicBezTo>
                  <a:cubicBezTo>
                    <a:pt x="534125" y="375044"/>
                    <a:pt x="567712" y="343862"/>
                    <a:pt x="567712" y="289015"/>
                  </a:cubicBezTo>
                  <a:cubicBezTo>
                    <a:pt x="567712" y="233801"/>
                    <a:pt x="533740" y="203266"/>
                    <a:pt x="508896" y="189949"/>
                  </a:cubicBezTo>
                  <a:cubicBezTo>
                    <a:pt x="517083" y="168938"/>
                    <a:pt x="522005" y="134514"/>
                    <a:pt x="502845" y="99072"/>
                  </a:cubicBezTo>
                  <a:cubicBezTo>
                    <a:pt x="491306" y="77728"/>
                    <a:pt x="473221" y="64700"/>
                    <a:pt x="455938" y="57347"/>
                  </a:cubicBezTo>
                  <a:cubicBezTo>
                    <a:pt x="443905" y="52228"/>
                    <a:pt x="431748" y="49638"/>
                    <a:pt x="421628" y="49014"/>
                  </a:cubicBezTo>
                  <a:cubicBezTo>
                    <a:pt x="411834" y="21382"/>
                    <a:pt x="385412" y="0"/>
                    <a:pt x="350153" y="0"/>
                  </a:cubicBezTo>
                  <a:cubicBezTo>
                    <a:pt x="319855" y="0"/>
                    <a:pt x="299465" y="15091"/>
                    <a:pt x="287180" y="33578"/>
                  </a:cubicBezTo>
                  <a:cubicBezTo>
                    <a:pt x="286001" y="35353"/>
                    <a:pt x="284893" y="37161"/>
                    <a:pt x="283856" y="38992"/>
                  </a:cubicBezTo>
                  <a:cubicBezTo>
                    <a:pt x="282819" y="37161"/>
                    <a:pt x="281711" y="35353"/>
                    <a:pt x="280532" y="33578"/>
                  </a:cubicBezTo>
                  <a:cubicBezTo>
                    <a:pt x="268247" y="15091"/>
                    <a:pt x="247856" y="0"/>
                    <a:pt x="217559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06"/>
            <p:cNvSpPr/>
            <p:nvPr/>
          </p:nvSpPr>
          <p:spPr>
            <a:xfrm>
              <a:off x="2170014" y="1966996"/>
              <a:ext cx="102259" cy="73623"/>
            </a:xfrm>
            <a:custGeom>
              <a:rect b="b" l="l" r="r" t="t"/>
              <a:pathLst>
                <a:path extrusionOk="0" h="73623" w="102259">
                  <a:moveTo>
                    <a:pt x="10931" y="168"/>
                  </a:moveTo>
                  <a:cubicBezTo>
                    <a:pt x="18024" y="-973"/>
                    <a:pt x="24707" y="3809"/>
                    <a:pt x="25857" y="10850"/>
                  </a:cubicBezTo>
                  <a:cubicBezTo>
                    <a:pt x="27904" y="23381"/>
                    <a:pt x="44975" y="51583"/>
                    <a:pt x="87965" y="47358"/>
                  </a:cubicBezTo>
                  <a:cubicBezTo>
                    <a:pt x="95115" y="46655"/>
                    <a:pt x="101486" y="51840"/>
                    <a:pt x="102195" y="58938"/>
                  </a:cubicBezTo>
                  <a:cubicBezTo>
                    <a:pt x="102903" y="66036"/>
                    <a:pt x="97680" y="72360"/>
                    <a:pt x="90529" y="73062"/>
                  </a:cubicBezTo>
                  <a:cubicBezTo>
                    <a:pt x="32208" y="78794"/>
                    <a:pt x="4141" y="39293"/>
                    <a:pt x="170" y="14985"/>
                  </a:cubicBezTo>
                  <a:cubicBezTo>
                    <a:pt x="-980" y="7944"/>
                    <a:pt x="3837" y="1311"/>
                    <a:pt x="10931" y="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06"/>
            <p:cNvSpPr/>
            <p:nvPr/>
          </p:nvSpPr>
          <p:spPr>
            <a:xfrm>
              <a:off x="2003696" y="1779024"/>
              <a:ext cx="106527" cy="108338"/>
            </a:xfrm>
            <a:custGeom>
              <a:rect b="b" l="l" r="r" t="t"/>
              <a:pathLst>
                <a:path extrusionOk="0" h="108338" w="106527">
                  <a:moveTo>
                    <a:pt x="93516" y="0"/>
                  </a:moveTo>
                  <a:cubicBezTo>
                    <a:pt x="100701" y="0"/>
                    <a:pt x="106527" y="5782"/>
                    <a:pt x="106527" y="12915"/>
                  </a:cubicBezTo>
                  <a:cubicBezTo>
                    <a:pt x="106527" y="27794"/>
                    <a:pt x="103633" y="51295"/>
                    <a:pt x="90255" y="71475"/>
                  </a:cubicBezTo>
                  <a:cubicBezTo>
                    <a:pt x="76292" y="92538"/>
                    <a:pt x="50700" y="108338"/>
                    <a:pt x="13011" y="108338"/>
                  </a:cubicBezTo>
                  <a:cubicBezTo>
                    <a:pt x="5825" y="108338"/>
                    <a:pt x="0" y="102556"/>
                    <a:pt x="0" y="95423"/>
                  </a:cubicBezTo>
                  <a:cubicBezTo>
                    <a:pt x="0" y="88290"/>
                    <a:pt x="5825" y="82508"/>
                    <a:pt x="13011" y="82508"/>
                  </a:cubicBezTo>
                  <a:cubicBezTo>
                    <a:pt x="43718" y="82508"/>
                    <a:pt x="59642" y="70664"/>
                    <a:pt x="68516" y="57277"/>
                  </a:cubicBezTo>
                  <a:cubicBezTo>
                    <a:pt x="77975" y="43008"/>
                    <a:pt x="80504" y="25255"/>
                    <a:pt x="80504" y="12915"/>
                  </a:cubicBezTo>
                  <a:cubicBezTo>
                    <a:pt x="80504" y="5782"/>
                    <a:pt x="86329" y="0"/>
                    <a:pt x="93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06"/>
            <p:cNvSpPr/>
            <p:nvPr/>
          </p:nvSpPr>
          <p:spPr>
            <a:xfrm>
              <a:off x="2084202" y="1779024"/>
              <a:ext cx="106527" cy="108338"/>
            </a:xfrm>
            <a:custGeom>
              <a:rect b="b" l="l" r="r" t="t"/>
              <a:pathLst>
                <a:path extrusionOk="0" h="108338" w="106527">
                  <a:moveTo>
                    <a:pt x="13011" y="0"/>
                  </a:moveTo>
                  <a:cubicBezTo>
                    <a:pt x="5825" y="0"/>
                    <a:pt x="0" y="5782"/>
                    <a:pt x="0" y="12915"/>
                  </a:cubicBezTo>
                  <a:cubicBezTo>
                    <a:pt x="0" y="27794"/>
                    <a:pt x="2894" y="51295"/>
                    <a:pt x="16272" y="71475"/>
                  </a:cubicBezTo>
                  <a:cubicBezTo>
                    <a:pt x="30235" y="92538"/>
                    <a:pt x="55193" y="108338"/>
                    <a:pt x="93516" y="108338"/>
                  </a:cubicBezTo>
                  <a:cubicBezTo>
                    <a:pt x="100701" y="108338"/>
                    <a:pt x="106527" y="102556"/>
                    <a:pt x="106527" y="95423"/>
                  </a:cubicBezTo>
                  <a:cubicBezTo>
                    <a:pt x="106527" y="88290"/>
                    <a:pt x="100701" y="82508"/>
                    <a:pt x="93516" y="82508"/>
                  </a:cubicBezTo>
                  <a:cubicBezTo>
                    <a:pt x="62808" y="82508"/>
                    <a:pt x="46885" y="70664"/>
                    <a:pt x="38010" y="57277"/>
                  </a:cubicBezTo>
                  <a:cubicBezTo>
                    <a:pt x="28551" y="43008"/>
                    <a:pt x="26023" y="25255"/>
                    <a:pt x="26023" y="12915"/>
                  </a:cubicBezTo>
                  <a:cubicBezTo>
                    <a:pt x="26023" y="5782"/>
                    <a:pt x="20197" y="0"/>
                    <a:pt x="130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06"/>
            <p:cNvSpPr/>
            <p:nvPr/>
          </p:nvSpPr>
          <p:spPr>
            <a:xfrm>
              <a:off x="2022864" y="2007666"/>
              <a:ext cx="87350" cy="88684"/>
            </a:xfrm>
            <a:custGeom>
              <a:rect b="b" l="l" r="r" t="t"/>
              <a:pathLst>
                <a:path extrusionOk="0" h="88684" w="87350">
                  <a:moveTo>
                    <a:pt x="74339" y="88684"/>
                  </a:moveTo>
                  <a:cubicBezTo>
                    <a:pt x="81525" y="88684"/>
                    <a:pt x="87350" y="82902"/>
                    <a:pt x="87350" y="75769"/>
                  </a:cubicBezTo>
                  <a:cubicBezTo>
                    <a:pt x="87350" y="64132"/>
                    <a:pt x="85102" y="45545"/>
                    <a:pt x="74444" y="29468"/>
                  </a:cubicBezTo>
                  <a:cubicBezTo>
                    <a:pt x="63202" y="12508"/>
                    <a:pt x="43666" y="0"/>
                    <a:pt x="13011" y="0"/>
                  </a:cubicBezTo>
                  <a:cubicBezTo>
                    <a:pt x="5826" y="0"/>
                    <a:pt x="0" y="5783"/>
                    <a:pt x="0" y="12915"/>
                  </a:cubicBezTo>
                  <a:cubicBezTo>
                    <a:pt x="0" y="20048"/>
                    <a:pt x="5826" y="25830"/>
                    <a:pt x="13011" y="25830"/>
                  </a:cubicBezTo>
                  <a:cubicBezTo>
                    <a:pt x="35422" y="25830"/>
                    <a:pt x="46551" y="34382"/>
                    <a:pt x="52705" y="43666"/>
                  </a:cubicBezTo>
                  <a:cubicBezTo>
                    <a:pt x="59445" y="53832"/>
                    <a:pt x="61327" y="66671"/>
                    <a:pt x="61327" y="75769"/>
                  </a:cubicBezTo>
                  <a:cubicBezTo>
                    <a:pt x="61327" y="82902"/>
                    <a:pt x="67153" y="88684"/>
                    <a:pt x="74339" y="88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06"/>
            <p:cNvSpPr/>
            <p:nvPr/>
          </p:nvSpPr>
          <p:spPr>
            <a:xfrm>
              <a:off x="2084421" y="1716365"/>
              <a:ext cx="26022" cy="466278"/>
            </a:xfrm>
            <a:custGeom>
              <a:rect b="b" l="l" r="r" t="t"/>
              <a:pathLst>
                <a:path extrusionOk="0" h="466278" w="26022">
                  <a:moveTo>
                    <a:pt x="13011" y="0"/>
                  </a:moveTo>
                  <a:cubicBezTo>
                    <a:pt x="20197" y="0"/>
                    <a:pt x="26023" y="5783"/>
                    <a:pt x="26023" y="12915"/>
                  </a:cubicBezTo>
                  <a:lnTo>
                    <a:pt x="26023" y="453364"/>
                  </a:lnTo>
                  <a:cubicBezTo>
                    <a:pt x="26023" y="460497"/>
                    <a:pt x="20197" y="466279"/>
                    <a:pt x="13011" y="466279"/>
                  </a:cubicBezTo>
                  <a:cubicBezTo>
                    <a:pt x="5825" y="466279"/>
                    <a:pt x="0" y="460497"/>
                    <a:pt x="0" y="453364"/>
                  </a:cubicBezTo>
                  <a:lnTo>
                    <a:pt x="0" y="12915"/>
                  </a:lnTo>
                  <a:cubicBezTo>
                    <a:pt x="0" y="5783"/>
                    <a:pt x="5825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06"/>
          <p:cNvGrpSpPr/>
          <p:nvPr/>
        </p:nvGrpSpPr>
        <p:grpSpPr>
          <a:xfrm>
            <a:off x="2980311" y="1639265"/>
            <a:ext cx="517537" cy="591721"/>
            <a:chOff x="2980311" y="1639265"/>
            <a:chExt cx="517537" cy="591721"/>
          </a:xfrm>
        </p:grpSpPr>
        <p:sp>
          <p:nvSpPr>
            <p:cNvPr id="177" name="Google Shape;177;p106"/>
            <p:cNvSpPr/>
            <p:nvPr/>
          </p:nvSpPr>
          <p:spPr>
            <a:xfrm>
              <a:off x="2980311" y="1639265"/>
              <a:ext cx="517537" cy="591721"/>
            </a:xfrm>
            <a:custGeom>
              <a:rect b="b" l="l" r="r" t="t"/>
              <a:pathLst>
                <a:path extrusionOk="0" h="591721" w="517537">
                  <a:moveTo>
                    <a:pt x="286001" y="0"/>
                  </a:moveTo>
                  <a:cubicBezTo>
                    <a:pt x="157731" y="0"/>
                    <a:pt x="54464" y="108217"/>
                    <a:pt x="54464" y="240802"/>
                  </a:cubicBezTo>
                  <a:lnTo>
                    <a:pt x="54464" y="275975"/>
                  </a:lnTo>
                  <a:lnTo>
                    <a:pt x="3236" y="369815"/>
                  </a:lnTo>
                  <a:cubicBezTo>
                    <a:pt x="-6232" y="387158"/>
                    <a:pt x="6212" y="408385"/>
                    <a:pt x="25848" y="408385"/>
                  </a:cubicBezTo>
                  <a:lnTo>
                    <a:pt x="54464" y="408385"/>
                  </a:lnTo>
                  <a:lnTo>
                    <a:pt x="54464" y="488884"/>
                  </a:lnTo>
                  <a:cubicBezTo>
                    <a:pt x="54464" y="513925"/>
                    <a:pt x="74627" y="534671"/>
                    <a:pt x="99855" y="534224"/>
                  </a:cubicBezTo>
                  <a:cubicBezTo>
                    <a:pt x="135890" y="533586"/>
                    <a:pt x="177425" y="530947"/>
                    <a:pt x="212328" y="518679"/>
                  </a:cubicBezTo>
                  <a:lnTo>
                    <a:pt x="212328" y="578710"/>
                  </a:lnTo>
                  <a:cubicBezTo>
                    <a:pt x="212328" y="585896"/>
                    <a:pt x="218106" y="591721"/>
                    <a:pt x="225234" y="591721"/>
                  </a:cubicBezTo>
                  <a:lnTo>
                    <a:pt x="446595" y="591721"/>
                  </a:lnTo>
                  <a:cubicBezTo>
                    <a:pt x="453723" y="591721"/>
                    <a:pt x="459501" y="585896"/>
                    <a:pt x="459501" y="578710"/>
                  </a:cubicBezTo>
                  <a:lnTo>
                    <a:pt x="459501" y="482342"/>
                  </a:lnTo>
                  <a:cubicBezTo>
                    <a:pt x="459501" y="439343"/>
                    <a:pt x="475003" y="398789"/>
                    <a:pt x="491371" y="355966"/>
                  </a:cubicBezTo>
                  <a:lnTo>
                    <a:pt x="491372" y="355966"/>
                  </a:lnTo>
                  <a:cubicBezTo>
                    <a:pt x="495179" y="346005"/>
                    <a:pt x="499033" y="335922"/>
                    <a:pt x="502750" y="325657"/>
                  </a:cubicBezTo>
                  <a:cubicBezTo>
                    <a:pt x="512314" y="299244"/>
                    <a:pt x="517538" y="270641"/>
                    <a:pt x="517538" y="240802"/>
                  </a:cubicBezTo>
                  <a:cubicBezTo>
                    <a:pt x="517538" y="108217"/>
                    <a:pt x="414272" y="0"/>
                    <a:pt x="28600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06"/>
            <p:cNvSpPr/>
            <p:nvPr/>
          </p:nvSpPr>
          <p:spPr>
            <a:xfrm>
              <a:off x="3112096" y="1705466"/>
              <a:ext cx="315274" cy="211212"/>
            </a:xfrm>
            <a:custGeom>
              <a:rect b="b" l="l" r="r" t="t"/>
              <a:pathLst>
                <a:path extrusionOk="0" h="211212" w="315274">
                  <a:moveTo>
                    <a:pt x="157637" y="0"/>
                  </a:moveTo>
                  <a:cubicBezTo>
                    <a:pt x="71043" y="0"/>
                    <a:pt x="0" y="68259"/>
                    <a:pt x="0" y="153490"/>
                  </a:cubicBezTo>
                  <a:cubicBezTo>
                    <a:pt x="0" y="174097"/>
                    <a:pt x="4197" y="190505"/>
                    <a:pt x="15746" y="200768"/>
                  </a:cubicBezTo>
                  <a:cubicBezTo>
                    <a:pt x="27197" y="210944"/>
                    <a:pt x="42444" y="211951"/>
                    <a:pt x="56291" y="210872"/>
                  </a:cubicBezTo>
                  <a:cubicBezTo>
                    <a:pt x="67144" y="210027"/>
                    <a:pt x="79683" y="207617"/>
                    <a:pt x="92499" y="205153"/>
                  </a:cubicBezTo>
                  <a:cubicBezTo>
                    <a:pt x="96194" y="204442"/>
                    <a:pt x="99913" y="203728"/>
                    <a:pt x="103621" y="203044"/>
                  </a:cubicBezTo>
                  <a:cubicBezTo>
                    <a:pt x="120727" y="199894"/>
                    <a:pt x="138845" y="197132"/>
                    <a:pt x="157637" y="197132"/>
                  </a:cubicBezTo>
                  <a:cubicBezTo>
                    <a:pt x="176430" y="197132"/>
                    <a:pt x="194548" y="199894"/>
                    <a:pt x="211654" y="203044"/>
                  </a:cubicBezTo>
                  <a:cubicBezTo>
                    <a:pt x="215361" y="203728"/>
                    <a:pt x="219080" y="204442"/>
                    <a:pt x="222776" y="205153"/>
                  </a:cubicBezTo>
                  <a:cubicBezTo>
                    <a:pt x="235592" y="207617"/>
                    <a:pt x="248131" y="210027"/>
                    <a:pt x="258984" y="210872"/>
                  </a:cubicBezTo>
                  <a:cubicBezTo>
                    <a:pt x="272831" y="211951"/>
                    <a:pt x="288078" y="210944"/>
                    <a:pt x="299529" y="200768"/>
                  </a:cubicBezTo>
                  <a:cubicBezTo>
                    <a:pt x="311078" y="190505"/>
                    <a:pt x="315275" y="174097"/>
                    <a:pt x="315275" y="153490"/>
                  </a:cubicBezTo>
                  <a:cubicBezTo>
                    <a:pt x="315275" y="68259"/>
                    <a:pt x="244231" y="0"/>
                    <a:pt x="1576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06"/>
          <p:cNvGrpSpPr/>
          <p:nvPr/>
        </p:nvGrpSpPr>
        <p:grpSpPr>
          <a:xfrm>
            <a:off x="4225174" y="1618286"/>
            <a:ext cx="309085" cy="633175"/>
            <a:chOff x="4225174" y="1618286"/>
            <a:chExt cx="309085" cy="633175"/>
          </a:xfrm>
        </p:grpSpPr>
        <p:sp>
          <p:nvSpPr>
            <p:cNvPr id="180" name="Google Shape;180;p106"/>
            <p:cNvSpPr/>
            <p:nvPr/>
          </p:nvSpPr>
          <p:spPr>
            <a:xfrm>
              <a:off x="4225174" y="1618286"/>
              <a:ext cx="309085" cy="489789"/>
            </a:xfrm>
            <a:custGeom>
              <a:rect b="b" l="l" r="r" t="t"/>
              <a:pathLst>
                <a:path extrusionOk="0" h="489789" w="309085">
                  <a:moveTo>
                    <a:pt x="171716" y="10903"/>
                  </a:moveTo>
                  <a:cubicBezTo>
                    <a:pt x="164725" y="-3634"/>
                    <a:pt x="144360" y="-3634"/>
                    <a:pt x="137369" y="10903"/>
                  </a:cubicBezTo>
                  <a:lnTo>
                    <a:pt x="14916" y="265532"/>
                  </a:lnTo>
                  <a:cubicBezTo>
                    <a:pt x="-9456" y="316210"/>
                    <a:pt x="-3630" y="376542"/>
                    <a:pt x="29969" y="421426"/>
                  </a:cubicBezTo>
                  <a:lnTo>
                    <a:pt x="77318" y="484679"/>
                  </a:lnTo>
                  <a:cubicBezTo>
                    <a:pt x="79729" y="487900"/>
                    <a:pt x="83480" y="489790"/>
                    <a:pt x="87458" y="489790"/>
                  </a:cubicBezTo>
                  <a:lnTo>
                    <a:pt x="221627" y="489790"/>
                  </a:lnTo>
                  <a:cubicBezTo>
                    <a:pt x="225606" y="489790"/>
                    <a:pt x="229356" y="487900"/>
                    <a:pt x="231767" y="484679"/>
                  </a:cubicBezTo>
                  <a:lnTo>
                    <a:pt x="279117" y="421426"/>
                  </a:lnTo>
                  <a:cubicBezTo>
                    <a:pt x="312716" y="376542"/>
                    <a:pt x="318541" y="316210"/>
                    <a:pt x="294170" y="265532"/>
                  </a:cubicBezTo>
                  <a:lnTo>
                    <a:pt x="171716" y="10903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06"/>
            <p:cNvSpPr/>
            <p:nvPr/>
          </p:nvSpPr>
          <p:spPr>
            <a:xfrm>
              <a:off x="4233418" y="2078141"/>
              <a:ext cx="292611" cy="173320"/>
            </a:xfrm>
            <a:custGeom>
              <a:rect b="b" l="l" r="r" t="t"/>
              <a:pathLst>
                <a:path extrusionOk="0" h="173320" w="292611">
                  <a:moveTo>
                    <a:pt x="0" y="32420"/>
                  </a:moveTo>
                  <a:cubicBezTo>
                    <a:pt x="0" y="14515"/>
                    <a:pt x="14266" y="0"/>
                    <a:pt x="31865" y="0"/>
                  </a:cubicBezTo>
                  <a:lnTo>
                    <a:pt x="260747" y="0"/>
                  </a:lnTo>
                  <a:cubicBezTo>
                    <a:pt x="278346" y="0"/>
                    <a:pt x="292612" y="14515"/>
                    <a:pt x="292612" y="32419"/>
                  </a:cubicBezTo>
                  <a:lnTo>
                    <a:pt x="292612" y="140901"/>
                  </a:lnTo>
                  <a:cubicBezTo>
                    <a:pt x="292612" y="158806"/>
                    <a:pt x="278346" y="173320"/>
                    <a:pt x="260747" y="173320"/>
                  </a:cubicBezTo>
                  <a:lnTo>
                    <a:pt x="31865" y="173320"/>
                  </a:lnTo>
                  <a:cubicBezTo>
                    <a:pt x="14266" y="173320"/>
                    <a:pt x="0" y="158806"/>
                    <a:pt x="0" y="140901"/>
                  </a:cubicBezTo>
                  <a:lnTo>
                    <a:pt x="0" y="32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6"/>
            <p:cNvSpPr/>
            <p:nvPr/>
          </p:nvSpPr>
          <p:spPr>
            <a:xfrm>
              <a:off x="4233418" y="2078141"/>
              <a:ext cx="292611" cy="173320"/>
            </a:xfrm>
            <a:custGeom>
              <a:rect b="b" l="l" r="r" t="t"/>
              <a:pathLst>
                <a:path extrusionOk="0" h="173320" w="292611">
                  <a:moveTo>
                    <a:pt x="260747" y="25935"/>
                  </a:moveTo>
                  <a:lnTo>
                    <a:pt x="31865" y="25935"/>
                  </a:lnTo>
                  <a:cubicBezTo>
                    <a:pt x="28345" y="25935"/>
                    <a:pt x="25492" y="28839"/>
                    <a:pt x="25492" y="32420"/>
                  </a:cubicBezTo>
                  <a:lnTo>
                    <a:pt x="25492" y="140901"/>
                  </a:lnTo>
                  <a:cubicBezTo>
                    <a:pt x="25492" y="144482"/>
                    <a:pt x="28345" y="147385"/>
                    <a:pt x="31865" y="147385"/>
                  </a:cubicBezTo>
                  <a:lnTo>
                    <a:pt x="260747" y="147385"/>
                  </a:lnTo>
                  <a:cubicBezTo>
                    <a:pt x="264267" y="147385"/>
                    <a:pt x="267120" y="144482"/>
                    <a:pt x="267120" y="140901"/>
                  </a:cubicBezTo>
                  <a:lnTo>
                    <a:pt x="267120" y="32419"/>
                  </a:lnTo>
                  <a:cubicBezTo>
                    <a:pt x="267120" y="28839"/>
                    <a:pt x="264267" y="25935"/>
                    <a:pt x="260747" y="25935"/>
                  </a:cubicBezTo>
                  <a:close/>
                  <a:moveTo>
                    <a:pt x="31865" y="0"/>
                  </a:moveTo>
                  <a:cubicBezTo>
                    <a:pt x="14266" y="0"/>
                    <a:pt x="0" y="14515"/>
                    <a:pt x="0" y="32420"/>
                  </a:cubicBezTo>
                  <a:lnTo>
                    <a:pt x="0" y="140901"/>
                  </a:lnTo>
                  <a:cubicBezTo>
                    <a:pt x="0" y="158806"/>
                    <a:pt x="14266" y="173320"/>
                    <a:pt x="31865" y="173320"/>
                  </a:cubicBezTo>
                  <a:lnTo>
                    <a:pt x="260747" y="173320"/>
                  </a:lnTo>
                  <a:cubicBezTo>
                    <a:pt x="278346" y="173320"/>
                    <a:pt x="292612" y="158806"/>
                    <a:pt x="292612" y="140901"/>
                  </a:cubicBezTo>
                  <a:lnTo>
                    <a:pt x="292612" y="32419"/>
                  </a:lnTo>
                  <a:cubicBezTo>
                    <a:pt x="292612" y="14515"/>
                    <a:pt x="278346" y="0"/>
                    <a:pt x="260747" y="0"/>
                  </a:cubicBezTo>
                  <a:lnTo>
                    <a:pt x="31865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6"/>
            <p:cNvSpPr/>
            <p:nvPr/>
          </p:nvSpPr>
          <p:spPr>
            <a:xfrm>
              <a:off x="4366982" y="1850727"/>
              <a:ext cx="25491" cy="141062"/>
            </a:xfrm>
            <a:custGeom>
              <a:rect b="b" l="l" r="r" t="t"/>
              <a:pathLst>
                <a:path extrusionOk="0" h="141062" w="25491">
                  <a:moveTo>
                    <a:pt x="12746" y="0"/>
                  </a:moveTo>
                  <a:cubicBezTo>
                    <a:pt x="19785" y="0"/>
                    <a:pt x="25492" y="5806"/>
                    <a:pt x="25492" y="12968"/>
                  </a:cubicBezTo>
                  <a:lnTo>
                    <a:pt x="25492" y="128095"/>
                  </a:lnTo>
                  <a:cubicBezTo>
                    <a:pt x="25492" y="135257"/>
                    <a:pt x="19785" y="141062"/>
                    <a:pt x="12746" y="141062"/>
                  </a:cubicBezTo>
                  <a:cubicBezTo>
                    <a:pt x="5706" y="141062"/>
                    <a:pt x="0" y="135257"/>
                    <a:pt x="0" y="128095"/>
                  </a:cubicBezTo>
                  <a:lnTo>
                    <a:pt x="0" y="12968"/>
                  </a:lnTo>
                  <a:cubicBezTo>
                    <a:pt x="0" y="5806"/>
                    <a:pt x="5706" y="0"/>
                    <a:pt x="12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06"/>
          <p:cNvGrpSpPr/>
          <p:nvPr/>
        </p:nvGrpSpPr>
        <p:grpSpPr>
          <a:xfrm>
            <a:off x="5215251" y="1709858"/>
            <a:ext cx="619032" cy="448253"/>
            <a:chOff x="5215251" y="1709858"/>
            <a:chExt cx="619032" cy="448253"/>
          </a:xfrm>
        </p:grpSpPr>
        <p:sp>
          <p:nvSpPr>
            <p:cNvPr id="185" name="Google Shape;185;p106"/>
            <p:cNvSpPr/>
            <p:nvPr/>
          </p:nvSpPr>
          <p:spPr>
            <a:xfrm>
              <a:off x="5215251" y="1709858"/>
              <a:ext cx="452563" cy="448253"/>
            </a:xfrm>
            <a:custGeom>
              <a:rect b="b" l="l" r="r" t="t"/>
              <a:pathLst>
                <a:path extrusionOk="0" h="448253" w="452563">
                  <a:moveTo>
                    <a:pt x="226282" y="448253"/>
                  </a:moveTo>
                  <a:cubicBezTo>
                    <a:pt x="351254" y="448253"/>
                    <a:pt x="452564" y="347908"/>
                    <a:pt x="452564" y="224127"/>
                  </a:cubicBezTo>
                  <a:cubicBezTo>
                    <a:pt x="452564" y="100345"/>
                    <a:pt x="351254" y="0"/>
                    <a:pt x="226282" y="0"/>
                  </a:cubicBezTo>
                  <a:cubicBezTo>
                    <a:pt x="101310" y="0"/>
                    <a:pt x="0" y="100345"/>
                    <a:pt x="0" y="224127"/>
                  </a:cubicBezTo>
                  <a:cubicBezTo>
                    <a:pt x="0" y="347908"/>
                    <a:pt x="101310" y="448253"/>
                    <a:pt x="226282" y="44825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06"/>
            <p:cNvSpPr/>
            <p:nvPr/>
          </p:nvSpPr>
          <p:spPr>
            <a:xfrm>
              <a:off x="5676940" y="1762641"/>
              <a:ext cx="73762" cy="342679"/>
            </a:xfrm>
            <a:custGeom>
              <a:rect b="b" l="l" r="r" t="t"/>
              <a:pathLst>
                <a:path extrusionOk="0" h="342679" w="73762">
                  <a:moveTo>
                    <a:pt x="4445" y="3187"/>
                  </a:moveTo>
                  <a:cubicBezTo>
                    <a:pt x="9854" y="-1499"/>
                    <a:pt x="18074" y="-954"/>
                    <a:pt x="22805" y="4403"/>
                  </a:cubicBezTo>
                  <a:cubicBezTo>
                    <a:pt x="54200" y="39953"/>
                    <a:pt x="73762" y="102269"/>
                    <a:pt x="73762" y="171340"/>
                  </a:cubicBezTo>
                  <a:cubicBezTo>
                    <a:pt x="73762" y="240410"/>
                    <a:pt x="54200" y="302726"/>
                    <a:pt x="22805" y="338276"/>
                  </a:cubicBezTo>
                  <a:cubicBezTo>
                    <a:pt x="18074" y="343634"/>
                    <a:pt x="9854" y="344178"/>
                    <a:pt x="4445" y="339492"/>
                  </a:cubicBezTo>
                  <a:cubicBezTo>
                    <a:pt x="-964" y="334806"/>
                    <a:pt x="-1513" y="326664"/>
                    <a:pt x="3218" y="321307"/>
                  </a:cubicBezTo>
                  <a:cubicBezTo>
                    <a:pt x="29046" y="292060"/>
                    <a:pt x="47739" y="236694"/>
                    <a:pt x="47739" y="171340"/>
                  </a:cubicBezTo>
                  <a:cubicBezTo>
                    <a:pt x="47739" y="105985"/>
                    <a:pt x="29046" y="50619"/>
                    <a:pt x="3218" y="21372"/>
                  </a:cubicBezTo>
                  <a:cubicBezTo>
                    <a:pt x="-1513" y="16015"/>
                    <a:pt x="-964" y="7873"/>
                    <a:pt x="4445" y="318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6"/>
            <p:cNvSpPr/>
            <p:nvPr/>
          </p:nvSpPr>
          <p:spPr>
            <a:xfrm>
              <a:off x="5782439" y="1787835"/>
              <a:ext cx="51844" cy="292297"/>
            </a:xfrm>
            <a:custGeom>
              <a:rect b="b" l="l" r="r" t="t"/>
              <a:pathLst>
                <a:path extrusionOk="0" h="292297" w="51844">
                  <a:moveTo>
                    <a:pt x="6635" y="1657"/>
                  </a:moveTo>
                  <a:cubicBezTo>
                    <a:pt x="12898" y="-1832"/>
                    <a:pt x="20831" y="368"/>
                    <a:pt x="24354" y="6572"/>
                  </a:cubicBezTo>
                  <a:cubicBezTo>
                    <a:pt x="41408" y="36601"/>
                    <a:pt x="51844" y="88654"/>
                    <a:pt x="51844" y="146149"/>
                  </a:cubicBezTo>
                  <a:cubicBezTo>
                    <a:pt x="51844" y="203643"/>
                    <a:pt x="41408" y="255696"/>
                    <a:pt x="24354" y="285726"/>
                  </a:cubicBezTo>
                  <a:cubicBezTo>
                    <a:pt x="20831" y="291929"/>
                    <a:pt x="12898" y="294129"/>
                    <a:pt x="6635" y="290640"/>
                  </a:cubicBezTo>
                  <a:cubicBezTo>
                    <a:pt x="372" y="287151"/>
                    <a:pt x="-1850" y="279292"/>
                    <a:pt x="1674" y="273089"/>
                  </a:cubicBezTo>
                  <a:cubicBezTo>
                    <a:pt x="15567" y="248624"/>
                    <a:pt x="25821" y="201707"/>
                    <a:pt x="25821" y="146149"/>
                  </a:cubicBezTo>
                  <a:cubicBezTo>
                    <a:pt x="25821" y="90591"/>
                    <a:pt x="15567" y="43673"/>
                    <a:pt x="1674" y="19208"/>
                  </a:cubicBezTo>
                  <a:cubicBezTo>
                    <a:pt x="-1850" y="13005"/>
                    <a:pt x="372" y="5147"/>
                    <a:pt x="6635" y="165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06"/>
          <p:cNvGrpSpPr/>
          <p:nvPr/>
        </p:nvGrpSpPr>
        <p:grpSpPr>
          <a:xfrm>
            <a:off x="6513744" y="1616368"/>
            <a:ext cx="314563" cy="634181"/>
            <a:chOff x="6513744" y="1616368"/>
            <a:chExt cx="314563" cy="634181"/>
          </a:xfrm>
        </p:grpSpPr>
        <p:sp>
          <p:nvSpPr>
            <p:cNvPr id="189" name="Google Shape;189;p106"/>
            <p:cNvSpPr/>
            <p:nvPr/>
          </p:nvSpPr>
          <p:spPr>
            <a:xfrm>
              <a:off x="6513744" y="1756788"/>
              <a:ext cx="314563" cy="493761"/>
            </a:xfrm>
            <a:custGeom>
              <a:rect b="b" l="l" r="r" t="t"/>
              <a:pathLst>
                <a:path extrusionOk="0" h="493761" w="314563">
                  <a:moveTo>
                    <a:pt x="97125" y="0"/>
                  </a:moveTo>
                  <a:cubicBezTo>
                    <a:pt x="94840" y="0"/>
                    <a:pt x="92596" y="617"/>
                    <a:pt x="90624" y="1786"/>
                  </a:cubicBezTo>
                  <a:cubicBezTo>
                    <a:pt x="67786" y="15334"/>
                    <a:pt x="36959" y="42157"/>
                    <a:pt x="17773" y="79399"/>
                  </a:cubicBezTo>
                  <a:cubicBezTo>
                    <a:pt x="-1696" y="117188"/>
                    <a:pt x="-9027" y="165575"/>
                    <a:pt x="15829" y="220192"/>
                  </a:cubicBezTo>
                  <a:cubicBezTo>
                    <a:pt x="44212" y="282557"/>
                    <a:pt x="56940" y="330818"/>
                    <a:pt x="57933" y="370865"/>
                  </a:cubicBezTo>
                  <a:cubicBezTo>
                    <a:pt x="58917" y="410502"/>
                    <a:pt x="48427" y="442889"/>
                    <a:pt x="28801" y="473792"/>
                  </a:cubicBezTo>
                  <a:cubicBezTo>
                    <a:pt x="26267" y="477783"/>
                    <a:pt x="26090" y="482853"/>
                    <a:pt x="28342" y="487013"/>
                  </a:cubicBezTo>
                  <a:cubicBezTo>
                    <a:pt x="30593" y="491174"/>
                    <a:pt x="34913" y="493761"/>
                    <a:pt x="39607" y="493761"/>
                  </a:cubicBezTo>
                  <a:cubicBezTo>
                    <a:pt x="63946" y="493761"/>
                    <a:pt x="90988" y="483820"/>
                    <a:pt x="117672" y="467837"/>
                  </a:cubicBezTo>
                  <a:cubicBezTo>
                    <a:pt x="144562" y="451731"/>
                    <a:pt x="172121" y="428876"/>
                    <a:pt x="197746" y="401548"/>
                  </a:cubicBezTo>
                  <a:cubicBezTo>
                    <a:pt x="248880" y="347015"/>
                    <a:pt x="293531" y="273346"/>
                    <a:pt x="309473" y="197069"/>
                  </a:cubicBezTo>
                  <a:cubicBezTo>
                    <a:pt x="322631" y="134110"/>
                    <a:pt x="308691" y="86585"/>
                    <a:pt x="285838" y="53836"/>
                  </a:cubicBezTo>
                  <a:cubicBezTo>
                    <a:pt x="263435" y="21733"/>
                    <a:pt x="232458" y="3922"/>
                    <a:pt x="211335" y="194"/>
                  </a:cubicBezTo>
                  <a:cubicBezTo>
                    <a:pt x="210606" y="65"/>
                    <a:pt x="209866" y="0"/>
                    <a:pt x="209125" y="0"/>
                  </a:cubicBezTo>
                  <a:lnTo>
                    <a:pt x="97125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06"/>
            <p:cNvSpPr/>
            <p:nvPr/>
          </p:nvSpPr>
          <p:spPr>
            <a:xfrm>
              <a:off x="6525182" y="1616368"/>
              <a:ext cx="292873" cy="172231"/>
            </a:xfrm>
            <a:custGeom>
              <a:rect b="b" l="l" r="r" t="t"/>
              <a:pathLst>
                <a:path extrusionOk="0" h="172231" w="292873">
                  <a:moveTo>
                    <a:pt x="292874" y="139812"/>
                  </a:moveTo>
                  <a:cubicBezTo>
                    <a:pt x="292874" y="157716"/>
                    <a:pt x="278504" y="172231"/>
                    <a:pt x="260779" y="172231"/>
                  </a:cubicBezTo>
                  <a:lnTo>
                    <a:pt x="32095" y="172231"/>
                  </a:lnTo>
                  <a:cubicBezTo>
                    <a:pt x="14369" y="172231"/>
                    <a:pt x="0" y="157716"/>
                    <a:pt x="0" y="139812"/>
                  </a:cubicBezTo>
                  <a:lnTo>
                    <a:pt x="0" y="32419"/>
                  </a:lnTo>
                  <a:cubicBezTo>
                    <a:pt x="0" y="14515"/>
                    <a:pt x="14369" y="0"/>
                    <a:pt x="32095" y="0"/>
                  </a:cubicBezTo>
                  <a:lnTo>
                    <a:pt x="260779" y="0"/>
                  </a:lnTo>
                  <a:cubicBezTo>
                    <a:pt x="278504" y="0"/>
                    <a:pt x="292874" y="14515"/>
                    <a:pt x="292874" y="32419"/>
                  </a:cubicBezTo>
                  <a:lnTo>
                    <a:pt x="292874" y="1398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06"/>
            <p:cNvSpPr/>
            <p:nvPr/>
          </p:nvSpPr>
          <p:spPr>
            <a:xfrm>
              <a:off x="6525182" y="1616368"/>
              <a:ext cx="292873" cy="172231"/>
            </a:xfrm>
            <a:custGeom>
              <a:rect b="b" l="l" r="r" t="t"/>
              <a:pathLst>
                <a:path extrusionOk="0" h="172231" w="292873">
                  <a:moveTo>
                    <a:pt x="32095" y="146296"/>
                  </a:moveTo>
                  <a:lnTo>
                    <a:pt x="260779" y="146296"/>
                  </a:lnTo>
                  <a:cubicBezTo>
                    <a:pt x="264324" y="146296"/>
                    <a:pt x="267198" y="143393"/>
                    <a:pt x="267198" y="139812"/>
                  </a:cubicBezTo>
                  <a:lnTo>
                    <a:pt x="267198" y="32419"/>
                  </a:lnTo>
                  <a:cubicBezTo>
                    <a:pt x="267198" y="28838"/>
                    <a:pt x="264324" y="25935"/>
                    <a:pt x="260779" y="25935"/>
                  </a:cubicBezTo>
                  <a:lnTo>
                    <a:pt x="32095" y="25935"/>
                  </a:lnTo>
                  <a:cubicBezTo>
                    <a:pt x="28550" y="25935"/>
                    <a:pt x="25676" y="28838"/>
                    <a:pt x="25676" y="32419"/>
                  </a:cubicBezTo>
                  <a:lnTo>
                    <a:pt x="25676" y="139812"/>
                  </a:lnTo>
                  <a:cubicBezTo>
                    <a:pt x="25676" y="143393"/>
                    <a:pt x="28550" y="146296"/>
                    <a:pt x="32095" y="146296"/>
                  </a:cubicBezTo>
                  <a:close/>
                  <a:moveTo>
                    <a:pt x="260779" y="172231"/>
                  </a:moveTo>
                  <a:cubicBezTo>
                    <a:pt x="278504" y="172231"/>
                    <a:pt x="292874" y="157716"/>
                    <a:pt x="292874" y="139812"/>
                  </a:cubicBezTo>
                  <a:lnTo>
                    <a:pt x="292874" y="32419"/>
                  </a:lnTo>
                  <a:cubicBezTo>
                    <a:pt x="292874" y="14515"/>
                    <a:pt x="278504" y="0"/>
                    <a:pt x="260779" y="0"/>
                  </a:cubicBezTo>
                  <a:lnTo>
                    <a:pt x="32095" y="0"/>
                  </a:lnTo>
                  <a:cubicBezTo>
                    <a:pt x="14369" y="0"/>
                    <a:pt x="0" y="14515"/>
                    <a:pt x="0" y="32419"/>
                  </a:cubicBezTo>
                  <a:lnTo>
                    <a:pt x="0" y="139812"/>
                  </a:lnTo>
                  <a:cubicBezTo>
                    <a:pt x="0" y="157716"/>
                    <a:pt x="14369" y="172231"/>
                    <a:pt x="32095" y="172231"/>
                  </a:cubicBezTo>
                  <a:lnTo>
                    <a:pt x="260779" y="172231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6"/>
            <p:cNvSpPr/>
            <p:nvPr/>
          </p:nvSpPr>
          <p:spPr>
            <a:xfrm>
              <a:off x="6576089" y="1891519"/>
              <a:ext cx="197905" cy="64469"/>
            </a:xfrm>
            <a:custGeom>
              <a:rect b="b" l="l" r="r" t="t"/>
              <a:pathLst>
                <a:path extrusionOk="0" h="64469" w="197905">
                  <a:moveTo>
                    <a:pt x="192958" y="61730"/>
                  </a:moveTo>
                  <a:cubicBezTo>
                    <a:pt x="187365" y="66132"/>
                    <a:pt x="179298" y="65121"/>
                    <a:pt x="174940" y="59471"/>
                  </a:cubicBezTo>
                  <a:lnTo>
                    <a:pt x="153412" y="31562"/>
                  </a:lnTo>
                  <a:cubicBezTo>
                    <a:pt x="147625" y="24060"/>
                    <a:pt x="136395" y="24060"/>
                    <a:pt x="130609" y="31562"/>
                  </a:cubicBezTo>
                  <a:cubicBezTo>
                    <a:pt x="114542" y="52390"/>
                    <a:pt x="83364" y="52390"/>
                    <a:pt x="67298" y="31562"/>
                  </a:cubicBezTo>
                  <a:cubicBezTo>
                    <a:pt x="61510" y="24060"/>
                    <a:pt x="50281" y="24060"/>
                    <a:pt x="44494" y="31562"/>
                  </a:cubicBezTo>
                  <a:lnTo>
                    <a:pt x="22965" y="59471"/>
                  </a:lnTo>
                  <a:cubicBezTo>
                    <a:pt x="18607" y="65121"/>
                    <a:pt x="10541" y="66132"/>
                    <a:pt x="4948" y="61730"/>
                  </a:cubicBezTo>
                  <a:cubicBezTo>
                    <a:pt x="-645" y="57328"/>
                    <a:pt x="-1646" y="49180"/>
                    <a:pt x="2712" y="43531"/>
                  </a:cubicBezTo>
                  <a:lnTo>
                    <a:pt x="24241" y="15621"/>
                  </a:lnTo>
                  <a:cubicBezTo>
                    <a:pt x="40307" y="-5207"/>
                    <a:pt x="71485" y="-5207"/>
                    <a:pt x="87551" y="15621"/>
                  </a:cubicBezTo>
                  <a:cubicBezTo>
                    <a:pt x="93338" y="23124"/>
                    <a:pt x="104567" y="23124"/>
                    <a:pt x="110355" y="15621"/>
                  </a:cubicBezTo>
                  <a:cubicBezTo>
                    <a:pt x="126421" y="-5207"/>
                    <a:pt x="157599" y="-5207"/>
                    <a:pt x="173666" y="15621"/>
                  </a:cubicBezTo>
                  <a:lnTo>
                    <a:pt x="195194" y="43531"/>
                  </a:lnTo>
                  <a:cubicBezTo>
                    <a:pt x="199552" y="49180"/>
                    <a:pt x="198551" y="57328"/>
                    <a:pt x="192958" y="61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06"/>
          <p:cNvGrpSpPr/>
          <p:nvPr/>
        </p:nvGrpSpPr>
        <p:grpSpPr>
          <a:xfrm>
            <a:off x="7530875" y="1664684"/>
            <a:ext cx="544865" cy="538455"/>
            <a:chOff x="7530875" y="1664684"/>
            <a:chExt cx="544865" cy="538455"/>
          </a:xfrm>
        </p:grpSpPr>
        <p:sp>
          <p:nvSpPr>
            <p:cNvPr id="194" name="Google Shape;194;p106"/>
            <p:cNvSpPr/>
            <p:nvPr/>
          </p:nvSpPr>
          <p:spPr>
            <a:xfrm>
              <a:off x="7530875" y="1664684"/>
              <a:ext cx="544865" cy="538455"/>
            </a:xfrm>
            <a:custGeom>
              <a:rect b="b" l="l" r="r" t="t"/>
              <a:pathLst>
                <a:path extrusionOk="0" h="538455" w="544865">
                  <a:moveTo>
                    <a:pt x="272433" y="538455"/>
                  </a:moveTo>
                  <a:cubicBezTo>
                    <a:pt x="422893" y="538455"/>
                    <a:pt x="544866" y="417918"/>
                    <a:pt x="544866" y="269227"/>
                  </a:cubicBezTo>
                  <a:cubicBezTo>
                    <a:pt x="544866" y="120537"/>
                    <a:pt x="422893" y="0"/>
                    <a:pt x="272433" y="0"/>
                  </a:cubicBezTo>
                  <a:cubicBezTo>
                    <a:pt x="121972" y="0"/>
                    <a:pt x="0" y="120537"/>
                    <a:pt x="0" y="269227"/>
                  </a:cubicBezTo>
                  <a:cubicBezTo>
                    <a:pt x="0" y="417918"/>
                    <a:pt x="121972" y="538455"/>
                    <a:pt x="272433" y="53845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6"/>
            <p:cNvSpPr/>
            <p:nvPr/>
          </p:nvSpPr>
          <p:spPr>
            <a:xfrm>
              <a:off x="7686525" y="1851553"/>
              <a:ext cx="238954" cy="181949"/>
            </a:xfrm>
            <a:custGeom>
              <a:rect b="b" l="l" r="r" t="t"/>
              <a:pathLst>
                <a:path extrusionOk="0" h="181949" w="238954">
                  <a:moveTo>
                    <a:pt x="8863" y="676"/>
                  </a:moveTo>
                  <a:cubicBezTo>
                    <a:pt x="15673" y="-1590"/>
                    <a:pt x="23053" y="2028"/>
                    <a:pt x="25346" y="8759"/>
                  </a:cubicBezTo>
                  <a:lnTo>
                    <a:pt x="66245" y="128797"/>
                  </a:lnTo>
                  <a:lnTo>
                    <a:pt x="107145" y="8759"/>
                  </a:lnTo>
                  <a:cubicBezTo>
                    <a:pt x="108927" y="3527"/>
                    <a:pt x="113890" y="4"/>
                    <a:pt x="119476" y="4"/>
                  </a:cubicBezTo>
                  <a:cubicBezTo>
                    <a:pt x="125062" y="4"/>
                    <a:pt x="130025" y="3527"/>
                    <a:pt x="131807" y="8759"/>
                  </a:cubicBezTo>
                  <a:lnTo>
                    <a:pt x="172708" y="128797"/>
                  </a:lnTo>
                  <a:lnTo>
                    <a:pt x="213609" y="8759"/>
                  </a:lnTo>
                  <a:cubicBezTo>
                    <a:pt x="215902" y="2028"/>
                    <a:pt x="223282" y="-1590"/>
                    <a:pt x="230092" y="676"/>
                  </a:cubicBezTo>
                  <a:cubicBezTo>
                    <a:pt x="236902" y="2942"/>
                    <a:pt x="240564" y="10235"/>
                    <a:pt x="238271" y="16965"/>
                  </a:cubicBezTo>
                  <a:lnTo>
                    <a:pt x="185040" y="173195"/>
                  </a:lnTo>
                  <a:cubicBezTo>
                    <a:pt x="183257" y="178426"/>
                    <a:pt x="178294" y="181950"/>
                    <a:pt x="172708" y="181950"/>
                  </a:cubicBezTo>
                  <a:cubicBezTo>
                    <a:pt x="167122" y="181950"/>
                    <a:pt x="162160" y="178426"/>
                    <a:pt x="160377" y="173195"/>
                  </a:cubicBezTo>
                  <a:lnTo>
                    <a:pt x="119476" y="53156"/>
                  </a:lnTo>
                  <a:lnTo>
                    <a:pt x="78575" y="173195"/>
                  </a:lnTo>
                  <a:cubicBezTo>
                    <a:pt x="76792" y="178426"/>
                    <a:pt x="71830" y="181950"/>
                    <a:pt x="66244" y="181950"/>
                  </a:cubicBezTo>
                  <a:cubicBezTo>
                    <a:pt x="60658" y="181950"/>
                    <a:pt x="55696" y="178426"/>
                    <a:pt x="53913" y="173195"/>
                  </a:cubicBezTo>
                  <a:lnTo>
                    <a:pt x="684" y="16965"/>
                  </a:lnTo>
                  <a:cubicBezTo>
                    <a:pt x="-1609" y="10235"/>
                    <a:pt x="2053" y="2942"/>
                    <a:pt x="8863" y="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6"/>
            <p:cNvSpPr/>
            <p:nvPr/>
          </p:nvSpPr>
          <p:spPr>
            <a:xfrm>
              <a:off x="7670805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7" y="0"/>
                    <a:pt x="57462" y="5757"/>
                    <a:pt x="57462" y="12858"/>
                  </a:cubicBezTo>
                  <a:cubicBezTo>
                    <a:pt x="57462" y="19960"/>
                    <a:pt x="51637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6"/>
            <p:cNvSpPr/>
            <p:nvPr/>
          </p:nvSpPr>
          <p:spPr>
            <a:xfrm>
              <a:off x="7883739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6" y="0"/>
                    <a:pt x="57462" y="5757"/>
                    <a:pt x="57462" y="12858"/>
                  </a:cubicBezTo>
                  <a:cubicBezTo>
                    <a:pt x="57462" y="19960"/>
                    <a:pt x="51636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06"/>
          <p:cNvGrpSpPr/>
          <p:nvPr/>
        </p:nvGrpSpPr>
        <p:grpSpPr>
          <a:xfrm>
            <a:off x="8666228" y="1699960"/>
            <a:ext cx="566424" cy="465834"/>
            <a:chOff x="8666228" y="1699960"/>
            <a:chExt cx="566424" cy="465834"/>
          </a:xfrm>
        </p:grpSpPr>
        <p:sp>
          <p:nvSpPr>
            <p:cNvPr id="199" name="Google Shape;199;p106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06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6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6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6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6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06"/>
          <p:cNvGrpSpPr/>
          <p:nvPr/>
        </p:nvGrpSpPr>
        <p:grpSpPr>
          <a:xfrm>
            <a:off x="9812539" y="1682444"/>
            <a:ext cx="554021" cy="485045"/>
            <a:chOff x="9812539" y="1682444"/>
            <a:chExt cx="554021" cy="485045"/>
          </a:xfrm>
        </p:grpSpPr>
        <p:sp>
          <p:nvSpPr>
            <p:cNvPr id="206" name="Google Shape;206;p106"/>
            <p:cNvSpPr/>
            <p:nvPr/>
          </p:nvSpPr>
          <p:spPr>
            <a:xfrm>
              <a:off x="9812539" y="1772761"/>
              <a:ext cx="554021" cy="394728"/>
            </a:xfrm>
            <a:custGeom>
              <a:rect b="b" l="l" r="r" t="t"/>
              <a:pathLst>
                <a:path extrusionOk="0" h="394728" w="554021">
                  <a:moveTo>
                    <a:pt x="32276" y="0"/>
                  </a:moveTo>
                  <a:cubicBezTo>
                    <a:pt x="14451" y="0"/>
                    <a:pt x="0" y="14375"/>
                    <a:pt x="0" y="32106"/>
                  </a:cubicBezTo>
                  <a:lnTo>
                    <a:pt x="0" y="362622"/>
                  </a:lnTo>
                  <a:cubicBezTo>
                    <a:pt x="0" y="380354"/>
                    <a:pt x="14451" y="394729"/>
                    <a:pt x="32276" y="394729"/>
                  </a:cubicBezTo>
                  <a:lnTo>
                    <a:pt x="521745" y="394729"/>
                  </a:lnTo>
                  <a:cubicBezTo>
                    <a:pt x="539571" y="394729"/>
                    <a:pt x="554022" y="380354"/>
                    <a:pt x="554022" y="362622"/>
                  </a:cubicBezTo>
                  <a:lnTo>
                    <a:pt x="554022" y="32106"/>
                  </a:lnTo>
                  <a:cubicBezTo>
                    <a:pt x="554022" y="14375"/>
                    <a:pt x="539571" y="0"/>
                    <a:pt x="521745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06"/>
            <p:cNvSpPr/>
            <p:nvPr/>
          </p:nvSpPr>
          <p:spPr>
            <a:xfrm>
              <a:off x="10000851" y="1682444"/>
              <a:ext cx="184003" cy="72285"/>
            </a:xfrm>
            <a:custGeom>
              <a:rect b="b" l="l" r="r" t="t"/>
              <a:pathLst>
                <a:path extrusionOk="0" h="72285" w="184003">
                  <a:moveTo>
                    <a:pt x="177535" y="70570"/>
                  </a:moveTo>
                  <a:cubicBezTo>
                    <a:pt x="183714" y="67030"/>
                    <a:pt x="185838" y="59177"/>
                    <a:pt x="182279" y="53031"/>
                  </a:cubicBezTo>
                  <a:cubicBezTo>
                    <a:pt x="164004" y="21471"/>
                    <a:pt x="130558" y="0"/>
                    <a:pt x="92002" y="0"/>
                  </a:cubicBezTo>
                  <a:cubicBezTo>
                    <a:pt x="53447" y="0"/>
                    <a:pt x="19999" y="21471"/>
                    <a:pt x="1725" y="53031"/>
                  </a:cubicBezTo>
                  <a:cubicBezTo>
                    <a:pt x="-1834" y="59177"/>
                    <a:pt x="290" y="67030"/>
                    <a:pt x="6469" y="70570"/>
                  </a:cubicBezTo>
                  <a:cubicBezTo>
                    <a:pt x="12648" y="74110"/>
                    <a:pt x="20542" y="71997"/>
                    <a:pt x="24100" y="65851"/>
                  </a:cubicBezTo>
                  <a:cubicBezTo>
                    <a:pt x="38169" y="41555"/>
                    <a:pt x="63461" y="25685"/>
                    <a:pt x="92002" y="25685"/>
                  </a:cubicBezTo>
                  <a:cubicBezTo>
                    <a:pt x="120543" y="25685"/>
                    <a:pt x="145835" y="41555"/>
                    <a:pt x="159904" y="65851"/>
                  </a:cubicBezTo>
                  <a:cubicBezTo>
                    <a:pt x="163463" y="71997"/>
                    <a:pt x="171356" y="74110"/>
                    <a:pt x="177535" y="70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06"/>
            <p:cNvSpPr/>
            <p:nvPr/>
          </p:nvSpPr>
          <p:spPr>
            <a:xfrm>
              <a:off x="9873650" y="1867673"/>
              <a:ext cx="431793" cy="57717"/>
            </a:xfrm>
            <a:custGeom>
              <a:rect b="b" l="l" r="r" t="t"/>
              <a:pathLst>
                <a:path extrusionOk="0" h="57717" w="431793">
                  <a:moveTo>
                    <a:pt x="243467" y="10050"/>
                  </a:moveTo>
                  <a:cubicBezTo>
                    <a:pt x="244828" y="3979"/>
                    <a:pt x="250302" y="-122"/>
                    <a:pt x="256322" y="3"/>
                  </a:cubicBezTo>
                  <a:lnTo>
                    <a:pt x="418883" y="3"/>
                  </a:lnTo>
                  <a:cubicBezTo>
                    <a:pt x="426013" y="3"/>
                    <a:pt x="431794" y="5752"/>
                    <a:pt x="431794" y="12845"/>
                  </a:cubicBezTo>
                  <a:cubicBezTo>
                    <a:pt x="431794" y="19938"/>
                    <a:pt x="426013" y="25688"/>
                    <a:pt x="418883" y="25688"/>
                  </a:cubicBezTo>
                  <a:lnTo>
                    <a:pt x="265471" y="25688"/>
                  </a:lnTo>
                  <a:cubicBezTo>
                    <a:pt x="247433" y="68393"/>
                    <a:pt x="184358" y="68396"/>
                    <a:pt x="166322" y="25688"/>
                  </a:cubicBezTo>
                  <a:lnTo>
                    <a:pt x="12910" y="25688"/>
                  </a:lnTo>
                  <a:cubicBezTo>
                    <a:pt x="5780" y="25688"/>
                    <a:pt x="0" y="19938"/>
                    <a:pt x="0" y="12845"/>
                  </a:cubicBezTo>
                  <a:cubicBezTo>
                    <a:pt x="0" y="5752"/>
                    <a:pt x="5780" y="3"/>
                    <a:pt x="12910" y="3"/>
                  </a:cubicBezTo>
                  <a:lnTo>
                    <a:pt x="175471" y="3"/>
                  </a:lnTo>
                  <a:cubicBezTo>
                    <a:pt x="181492" y="-122"/>
                    <a:pt x="186966" y="3979"/>
                    <a:pt x="188327" y="10051"/>
                  </a:cubicBezTo>
                  <a:cubicBezTo>
                    <a:pt x="194896" y="39358"/>
                    <a:pt x="236895" y="39362"/>
                    <a:pt x="243467" y="100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06"/>
          <p:cNvGrpSpPr/>
          <p:nvPr/>
        </p:nvGrpSpPr>
        <p:grpSpPr>
          <a:xfrm>
            <a:off x="11016419" y="1641104"/>
            <a:ext cx="441677" cy="581540"/>
            <a:chOff x="11016419" y="1641104"/>
            <a:chExt cx="441677" cy="581540"/>
          </a:xfrm>
        </p:grpSpPr>
        <p:sp>
          <p:nvSpPr>
            <p:cNvPr id="210" name="Google Shape;210;p106"/>
            <p:cNvSpPr/>
            <p:nvPr/>
          </p:nvSpPr>
          <p:spPr>
            <a:xfrm>
              <a:off x="11016419" y="1641104"/>
              <a:ext cx="441677" cy="581540"/>
            </a:xfrm>
            <a:custGeom>
              <a:rect b="b" l="l" r="r" t="t"/>
              <a:pathLst>
                <a:path extrusionOk="0" h="581540" w="441677">
                  <a:moveTo>
                    <a:pt x="441678" y="32409"/>
                  </a:moveTo>
                  <a:cubicBezTo>
                    <a:pt x="441678" y="14510"/>
                    <a:pt x="427253" y="0"/>
                    <a:pt x="409459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31"/>
                  </a:lnTo>
                  <a:cubicBezTo>
                    <a:pt x="0" y="567031"/>
                    <a:pt x="14425" y="581540"/>
                    <a:pt x="32219" y="581540"/>
                  </a:cubicBezTo>
                  <a:lnTo>
                    <a:pt x="409459" y="581540"/>
                  </a:lnTo>
                  <a:cubicBezTo>
                    <a:pt x="427253" y="581540"/>
                    <a:pt x="441678" y="567031"/>
                    <a:pt x="441678" y="549131"/>
                  </a:cubicBezTo>
                  <a:lnTo>
                    <a:pt x="441678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06"/>
            <p:cNvSpPr/>
            <p:nvPr/>
          </p:nvSpPr>
          <p:spPr>
            <a:xfrm>
              <a:off x="11108429" y="1760386"/>
              <a:ext cx="257638" cy="25927"/>
            </a:xfrm>
            <a:custGeom>
              <a:rect b="b" l="l" r="r" t="t"/>
              <a:pathLst>
                <a:path extrusionOk="0" h="25927" w="257638">
                  <a:moveTo>
                    <a:pt x="0" y="12964"/>
                  </a:moveTo>
                  <a:cubicBezTo>
                    <a:pt x="0" y="5805"/>
                    <a:pt x="5770" y="0"/>
                    <a:pt x="12887" y="0"/>
                  </a:cubicBezTo>
                  <a:lnTo>
                    <a:pt x="244751" y="0"/>
                  </a:lnTo>
                  <a:cubicBezTo>
                    <a:pt x="251869" y="0"/>
                    <a:pt x="257639" y="5805"/>
                    <a:pt x="257639" y="12964"/>
                  </a:cubicBezTo>
                  <a:cubicBezTo>
                    <a:pt x="257639" y="20124"/>
                    <a:pt x="251869" y="25927"/>
                    <a:pt x="244751" y="25927"/>
                  </a:cubicBezTo>
                  <a:lnTo>
                    <a:pt x="12887" y="25927"/>
                  </a:lnTo>
                  <a:cubicBezTo>
                    <a:pt x="5770" y="25927"/>
                    <a:pt x="0" y="20124"/>
                    <a:pt x="0" y="12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06"/>
            <p:cNvSpPr/>
            <p:nvPr/>
          </p:nvSpPr>
          <p:spPr>
            <a:xfrm>
              <a:off x="11108429" y="1868527"/>
              <a:ext cx="257638" cy="25927"/>
            </a:xfrm>
            <a:custGeom>
              <a:rect b="b" l="l" r="r" t="t"/>
              <a:pathLst>
                <a:path extrusionOk="0" h="25927" w="257638">
                  <a:moveTo>
                    <a:pt x="0" y="12964"/>
                  </a:moveTo>
                  <a:cubicBezTo>
                    <a:pt x="0" y="5804"/>
                    <a:pt x="5770" y="0"/>
                    <a:pt x="12887" y="0"/>
                  </a:cubicBezTo>
                  <a:lnTo>
                    <a:pt x="244751" y="0"/>
                  </a:lnTo>
                  <a:cubicBezTo>
                    <a:pt x="251869" y="0"/>
                    <a:pt x="257639" y="5804"/>
                    <a:pt x="257639" y="12964"/>
                  </a:cubicBezTo>
                  <a:cubicBezTo>
                    <a:pt x="257639" y="20124"/>
                    <a:pt x="251869" y="25927"/>
                    <a:pt x="244751" y="25927"/>
                  </a:cubicBezTo>
                  <a:lnTo>
                    <a:pt x="12887" y="25927"/>
                  </a:lnTo>
                  <a:cubicBezTo>
                    <a:pt x="5770" y="25927"/>
                    <a:pt x="0" y="20124"/>
                    <a:pt x="0" y="12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06"/>
            <p:cNvSpPr/>
            <p:nvPr/>
          </p:nvSpPr>
          <p:spPr>
            <a:xfrm>
              <a:off x="11108429" y="1976693"/>
              <a:ext cx="141714" cy="25927"/>
            </a:xfrm>
            <a:custGeom>
              <a:rect b="b" l="l" r="r" t="t"/>
              <a:pathLst>
                <a:path extrusionOk="0" h="25927" w="141714">
                  <a:moveTo>
                    <a:pt x="0" y="12964"/>
                  </a:moveTo>
                  <a:cubicBezTo>
                    <a:pt x="0" y="5804"/>
                    <a:pt x="5770" y="0"/>
                    <a:pt x="12887" y="0"/>
                  </a:cubicBezTo>
                  <a:lnTo>
                    <a:pt x="128827" y="0"/>
                  </a:lnTo>
                  <a:cubicBezTo>
                    <a:pt x="135944" y="0"/>
                    <a:pt x="141714" y="5804"/>
                    <a:pt x="141714" y="12964"/>
                  </a:cubicBezTo>
                  <a:cubicBezTo>
                    <a:pt x="141714" y="20124"/>
                    <a:pt x="135944" y="25927"/>
                    <a:pt x="128827" y="25927"/>
                  </a:cubicBezTo>
                  <a:lnTo>
                    <a:pt x="12887" y="25927"/>
                  </a:lnTo>
                  <a:cubicBezTo>
                    <a:pt x="5770" y="25927"/>
                    <a:pt x="0" y="20124"/>
                    <a:pt x="0" y="12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06"/>
          <p:cNvGrpSpPr/>
          <p:nvPr/>
        </p:nvGrpSpPr>
        <p:grpSpPr>
          <a:xfrm>
            <a:off x="10861387" y="3061776"/>
            <a:ext cx="751723" cy="494306"/>
            <a:chOff x="10861387" y="3061776"/>
            <a:chExt cx="751723" cy="494306"/>
          </a:xfrm>
        </p:grpSpPr>
        <p:sp>
          <p:nvSpPr>
            <p:cNvPr id="215" name="Google Shape;215;p106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210937" y="104567"/>
                  </a:moveTo>
                  <a:cubicBezTo>
                    <a:pt x="210937" y="162318"/>
                    <a:pt x="163717" y="209134"/>
                    <a:pt x="105469" y="209134"/>
                  </a:cubicBezTo>
                  <a:cubicBezTo>
                    <a:pt x="47220" y="209134"/>
                    <a:pt x="0" y="162318"/>
                    <a:pt x="0" y="104567"/>
                  </a:cubicBezTo>
                  <a:cubicBezTo>
                    <a:pt x="0" y="46816"/>
                    <a:pt x="47220" y="0"/>
                    <a:pt x="105469" y="0"/>
                  </a:cubicBezTo>
                  <a:cubicBezTo>
                    <a:pt x="163717" y="0"/>
                    <a:pt x="210937" y="46816"/>
                    <a:pt x="210937" y="10456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06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105469" y="183334"/>
                  </a:moveTo>
                  <a:cubicBezTo>
                    <a:pt x="149346" y="183334"/>
                    <a:pt x="184914" y="148068"/>
                    <a:pt x="184914" y="104567"/>
                  </a:cubicBezTo>
                  <a:cubicBezTo>
                    <a:pt x="184914" y="61065"/>
                    <a:pt x="149346" y="25800"/>
                    <a:pt x="105469" y="25800"/>
                  </a:cubicBezTo>
                  <a:cubicBezTo>
                    <a:pt x="61592" y="25800"/>
                    <a:pt x="26023" y="61065"/>
                    <a:pt x="26023" y="104567"/>
                  </a:cubicBezTo>
                  <a:cubicBezTo>
                    <a:pt x="26023" y="148068"/>
                    <a:pt x="61592" y="183334"/>
                    <a:pt x="105469" y="183334"/>
                  </a:cubicBezTo>
                  <a:close/>
                  <a:moveTo>
                    <a:pt x="105469" y="209134"/>
                  </a:moveTo>
                  <a:cubicBezTo>
                    <a:pt x="163717" y="209134"/>
                    <a:pt x="210937" y="162318"/>
                    <a:pt x="210937" y="104567"/>
                  </a:cubicBezTo>
                  <a:cubicBezTo>
                    <a:pt x="210937" y="46816"/>
                    <a:pt x="163717" y="0"/>
                    <a:pt x="105469" y="0"/>
                  </a:cubicBezTo>
                  <a:cubicBezTo>
                    <a:pt x="47220" y="0"/>
                    <a:pt x="0" y="46816"/>
                    <a:pt x="0" y="104567"/>
                  </a:cubicBezTo>
                  <a:cubicBezTo>
                    <a:pt x="0" y="162318"/>
                    <a:pt x="47220" y="209134"/>
                    <a:pt x="105469" y="20913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06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171201" y="84869"/>
                  </a:moveTo>
                  <a:cubicBezTo>
                    <a:pt x="171201" y="131741"/>
                    <a:pt x="132876" y="169738"/>
                    <a:pt x="85600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0" y="0"/>
                  </a:cubicBezTo>
                  <a:cubicBezTo>
                    <a:pt x="132876" y="0"/>
                    <a:pt x="171201" y="37997"/>
                    <a:pt x="171201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06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85600" y="143938"/>
                  </a:moveTo>
                  <a:cubicBezTo>
                    <a:pt x="118504" y="143938"/>
                    <a:pt x="145178" y="117492"/>
                    <a:pt x="145178" y="84869"/>
                  </a:cubicBezTo>
                  <a:cubicBezTo>
                    <a:pt x="145178" y="52246"/>
                    <a:pt x="118504" y="25800"/>
                    <a:pt x="85600" y="25800"/>
                  </a:cubicBezTo>
                  <a:cubicBezTo>
                    <a:pt x="52696" y="25800"/>
                    <a:pt x="26023" y="52246"/>
                    <a:pt x="26023" y="84869"/>
                  </a:cubicBezTo>
                  <a:cubicBezTo>
                    <a:pt x="26023" y="117492"/>
                    <a:pt x="52696" y="143938"/>
                    <a:pt x="85600" y="143938"/>
                  </a:cubicBezTo>
                  <a:close/>
                  <a:moveTo>
                    <a:pt x="85600" y="169738"/>
                  </a:moveTo>
                  <a:cubicBezTo>
                    <a:pt x="132876" y="169738"/>
                    <a:pt x="171201" y="131741"/>
                    <a:pt x="171201" y="84869"/>
                  </a:cubicBezTo>
                  <a:cubicBezTo>
                    <a:pt x="171201" y="37997"/>
                    <a:pt x="132876" y="0"/>
                    <a:pt x="85600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0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06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0" y="150893"/>
                  </a:moveTo>
                  <a:cubicBezTo>
                    <a:pt x="0" y="67557"/>
                    <a:pt x="68139" y="0"/>
                    <a:pt x="152194" y="0"/>
                  </a:cubicBezTo>
                  <a:lnTo>
                    <a:pt x="168306" y="0"/>
                  </a:lnTo>
                  <a:cubicBezTo>
                    <a:pt x="252360" y="0"/>
                    <a:pt x="320499" y="67557"/>
                    <a:pt x="320499" y="150893"/>
                  </a:cubicBezTo>
                  <a:cubicBezTo>
                    <a:pt x="320499" y="164782"/>
                    <a:pt x="309143" y="176042"/>
                    <a:pt x="295134" y="176042"/>
                  </a:cubicBezTo>
                  <a:lnTo>
                    <a:pt x="25366" y="176042"/>
                  </a:lnTo>
                  <a:cubicBezTo>
                    <a:pt x="11357" y="176042"/>
                    <a:pt x="0" y="164782"/>
                    <a:pt x="0" y="150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06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168306" y="25800"/>
                  </a:moveTo>
                  <a:lnTo>
                    <a:pt x="152194" y="25800"/>
                  </a:lnTo>
                  <a:cubicBezTo>
                    <a:pt x="82730" y="25800"/>
                    <a:pt x="26378" y="81454"/>
                    <a:pt x="26025" y="150241"/>
                  </a:cubicBezTo>
                  <a:lnTo>
                    <a:pt x="294475" y="150241"/>
                  </a:lnTo>
                  <a:cubicBezTo>
                    <a:pt x="294121" y="81454"/>
                    <a:pt x="237769" y="25800"/>
                    <a:pt x="168306" y="25800"/>
                  </a:cubicBezTo>
                  <a:close/>
                  <a:moveTo>
                    <a:pt x="152194" y="0"/>
                  </a:moveTo>
                  <a:cubicBezTo>
                    <a:pt x="68139" y="0"/>
                    <a:pt x="0" y="67557"/>
                    <a:pt x="0" y="150893"/>
                  </a:cubicBezTo>
                  <a:cubicBezTo>
                    <a:pt x="0" y="164782"/>
                    <a:pt x="11357" y="176042"/>
                    <a:pt x="25366" y="176042"/>
                  </a:cubicBezTo>
                  <a:lnTo>
                    <a:pt x="295134" y="176042"/>
                  </a:lnTo>
                  <a:cubicBezTo>
                    <a:pt x="309143" y="176042"/>
                    <a:pt x="320499" y="164782"/>
                    <a:pt x="320499" y="150893"/>
                  </a:cubicBezTo>
                  <a:cubicBezTo>
                    <a:pt x="320499" y="67557"/>
                    <a:pt x="252360" y="0"/>
                    <a:pt x="168306" y="0"/>
                  </a:cubicBezTo>
                  <a:lnTo>
                    <a:pt x="15219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06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171202" y="84869"/>
                  </a:moveTo>
                  <a:cubicBezTo>
                    <a:pt x="171202" y="131741"/>
                    <a:pt x="132876" y="169738"/>
                    <a:pt x="85601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1" y="0"/>
                  </a:cubicBezTo>
                  <a:cubicBezTo>
                    <a:pt x="132876" y="0"/>
                    <a:pt x="171202" y="37997"/>
                    <a:pt x="171202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06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85601" y="143938"/>
                  </a:moveTo>
                  <a:cubicBezTo>
                    <a:pt x="118505" y="143938"/>
                    <a:pt x="145179" y="117492"/>
                    <a:pt x="145179" y="84869"/>
                  </a:cubicBezTo>
                  <a:cubicBezTo>
                    <a:pt x="145179" y="52246"/>
                    <a:pt x="118505" y="25800"/>
                    <a:pt x="85601" y="25800"/>
                  </a:cubicBezTo>
                  <a:cubicBezTo>
                    <a:pt x="52697" y="25800"/>
                    <a:pt x="26023" y="52246"/>
                    <a:pt x="26023" y="84869"/>
                  </a:cubicBezTo>
                  <a:cubicBezTo>
                    <a:pt x="26023" y="117492"/>
                    <a:pt x="52697" y="143938"/>
                    <a:pt x="85601" y="143938"/>
                  </a:cubicBezTo>
                  <a:close/>
                  <a:moveTo>
                    <a:pt x="85601" y="169738"/>
                  </a:moveTo>
                  <a:cubicBezTo>
                    <a:pt x="132876" y="169738"/>
                    <a:pt x="171202" y="131741"/>
                    <a:pt x="171202" y="84869"/>
                  </a:cubicBezTo>
                  <a:cubicBezTo>
                    <a:pt x="171202" y="37997"/>
                    <a:pt x="132876" y="0"/>
                    <a:pt x="85601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1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06"/>
            <p:cNvSpPr/>
            <p:nvPr/>
          </p:nvSpPr>
          <p:spPr>
            <a:xfrm>
              <a:off x="11292612" y="3318895"/>
              <a:ext cx="320498" cy="162739"/>
            </a:xfrm>
            <a:custGeom>
              <a:rect b="b" l="l" r="r" t="t"/>
              <a:pathLst>
                <a:path extrusionOk="0" h="162739" w="320498">
                  <a:moveTo>
                    <a:pt x="0" y="138289"/>
                  </a:moveTo>
                  <a:cubicBezTo>
                    <a:pt x="0" y="54568"/>
                    <a:pt x="68108" y="0"/>
                    <a:pt x="152550" y="0"/>
                  </a:cubicBezTo>
                  <a:lnTo>
                    <a:pt x="167253" y="0"/>
                  </a:lnTo>
                  <a:cubicBezTo>
                    <a:pt x="251694" y="0"/>
                    <a:pt x="320498" y="54568"/>
                    <a:pt x="320498" y="138289"/>
                  </a:cubicBezTo>
                  <a:cubicBezTo>
                    <a:pt x="320498" y="151793"/>
                    <a:pt x="309458" y="162740"/>
                    <a:pt x="295835" y="162740"/>
                  </a:cubicBezTo>
                  <a:lnTo>
                    <a:pt x="24661" y="162740"/>
                  </a:lnTo>
                  <a:cubicBezTo>
                    <a:pt x="11041" y="162740"/>
                    <a:pt x="0" y="151793"/>
                    <a:pt x="0" y="138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06"/>
            <p:cNvSpPr/>
            <p:nvPr/>
          </p:nvSpPr>
          <p:spPr>
            <a:xfrm>
              <a:off x="11292612" y="3305594"/>
              <a:ext cx="320498" cy="176041"/>
            </a:xfrm>
            <a:custGeom>
              <a:rect b="b" l="l" r="r" t="t"/>
              <a:pathLst>
                <a:path extrusionOk="0" h="176041" w="320498">
                  <a:moveTo>
                    <a:pt x="167601" y="25800"/>
                  </a:moveTo>
                  <a:lnTo>
                    <a:pt x="152898" y="25800"/>
                  </a:lnTo>
                  <a:cubicBezTo>
                    <a:pt x="83282" y="25800"/>
                    <a:pt x="26760" y="81391"/>
                    <a:pt x="26030" y="150241"/>
                  </a:cubicBezTo>
                  <a:lnTo>
                    <a:pt x="294469" y="150241"/>
                  </a:lnTo>
                  <a:cubicBezTo>
                    <a:pt x="293741" y="81391"/>
                    <a:pt x="237219" y="25800"/>
                    <a:pt x="167601" y="25800"/>
                  </a:cubicBezTo>
                  <a:close/>
                  <a:moveTo>
                    <a:pt x="152898" y="0"/>
                  </a:moveTo>
                  <a:cubicBezTo>
                    <a:pt x="68455" y="0"/>
                    <a:pt x="0" y="67870"/>
                    <a:pt x="0" y="151591"/>
                  </a:cubicBezTo>
                  <a:cubicBezTo>
                    <a:pt x="0" y="165095"/>
                    <a:pt x="11041" y="176042"/>
                    <a:pt x="24661" y="176042"/>
                  </a:cubicBezTo>
                  <a:lnTo>
                    <a:pt x="295835" y="176042"/>
                  </a:lnTo>
                  <a:cubicBezTo>
                    <a:pt x="309458" y="176042"/>
                    <a:pt x="320498" y="165095"/>
                    <a:pt x="320498" y="151591"/>
                  </a:cubicBezTo>
                  <a:cubicBezTo>
                    <a:pt x="320498" y="67870"/>
                    <a:pt x="252045" y="0"/>
                    <a:pt x="167601" y="0"/>
                  </a:cubicBezTo>
                  <a:lnTo>
                    <a:pt x="15289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06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0" y="212853"/>
                  </a:moveTo>
                  <a:cubicBezTo>
                    <a:pt x="0" y="95298"/>
                    <a:pt x="96119" y="0"/>
                    <a:pt x="214688" y="0"/>
                  </a:cubicBezTo>
                  <a:lnTo>
                    <a:pt x="231230" y="0"/>
                  </a:lnTo>
                  <a:cubicBezTo>
                    <a:pt x="349799" y="0"/>
                    <a:pt x="445919" y="95298"/>
                    <a:pt x="445919" y="212853"/>
                  </a:cubicBezTo>
                  <a:lnTo>
                    <a:pt x="445919" y="221595"/>
                  </a:lnTo>
                  <a:cubicBezTo>
                    <a:pt x="445919" y="239406"/>
                    <a:pt x="431355" y="253845"/>
                    <a:pt x="413390" y="253845"/>
                  </a:cubicBezTo>
                  <a:lnTo>
                    <a:pt x="32529" y="253845"/>
                  </a:lnTo>
                  <a:cubicBezTo>
                    <a:pt x="14564" y="253845"/>
                    <a:pt x="0" y="239406"/>
                    <a:pt x="0" y="221595"/>
                  </a:cubicBezTo>
                  <a:lnTo>
                    <a:pt x="0" y="212853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06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231230" y="25800"/>
                  </a:moveTo>
                  <a:lnTo>
                    <a:pt x="214688" y="25800"/>
                  </a:lnTo>
                  <a:cubicBezTo>
                    <a:pt x="110491" y="25800"/>
                    <a:pt x="26023" y="109547"/>
                    <a:pt x="26023" y="212853"/>
                  </a:cubicBezTo>
                  <a:lnTo>
                    <a:pt x="26023" y="221595"/>
                  </a:lnTo>
                  <a:cubicBezTo>
                    <a:pt x="26023" y="225157"/>
                    <a:pt x="28935" y="228045"/>
                    <a:pt x="32529" y="228045"/>
                  </a:cubicBezTo>
                  <a:lnTo>
                    <a:pt x="413390" y="228045"/>
                  </a:lnTo>
                  <a:cubicBezTo>
                    <a:pt x="416983" y="228045"/>
                    <a:pt x="419896" y="225157"/>
                    <a:pt x="419896" y="221595"/>
                  </a:cubicBezTo>
                  <a:lnTo>
                    <a:pt x="419896" y="212853"/>
                  </a:lnTo>
                  <a:cubicBezTo>
                    <a:pt x="419896" y="109547"/>
                    <a:pt x="335427" y="25800"/>
                    <a:pt x="231230" y="25800"/>
                  </a:cubicBezTo>
                  <a:close/>
                  <a:moveTo>
                    <a:pt x="214688" y="0"/>
                  </a:moveTo>
                  <a:cubicBezTo>
                    <a:pt x="96119" y="0"/>
                    <a:pt x="0" y="95298"/>
                    <a:pt x="0" y="212853"/>
                  </a:cubicBezTo>
                  <a:lnTo>
                    <a:pt x="0" y="221595"/>
                  </a:lnTo>
                  <a:cubicBezTo>
                    <a:pt x="0" y="239406"/>
                    <a:pt x="14564" y="253845"/>
                    <a:pt x="32529" y="253845"/>
                  </a:cubicBezTo>
                  <a:lnTo>
                    <a:pt x="413390" y="253845"/>
                  </a:lnTo>
                  <a:cubicBezTo>
                    <a:pt x="431355" y="253845"/>
                    <a:pt x="445919" y="239406"/>
                    <a:pt x="445919" y="221595"/>
                  </a:cubicBezTo>
                  <a:lnTo>
                    <a:pt x="445919" y="212853"/>
                  </a:lnTo>
                  <a:cubicBezTo>
                    <a:pt x="445919" y="95298"/>
                    <a:pt x="349799" y="0"/>
                    <a:pt x="231230" y="0"/>
                  </a:cubicBezTo>
                  <a:lnTo>
                    <a:pt x="21468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06"/>
            <p:cNvSpPr/>
            <p:nvPr/>
          </p:nvSpPr>
          <p:spPr>
            <a:xfrm>
              <a:off x="11225770" y="3368941"/>
              <a:ext cx="26022" cy="110522"/>
            </a:xfrm>
            <a:custGeom>
              <a:rect b="b" l="l" r="r" t="t"/>
              <a:pathLst>
                <a:path extrusionOk="0" h="110522" w="26022">
                  <a:moveTo>
                    <a:pt x="13011" y="0"/>
                  </a:moveTo>
                  <a:cubicBezTo>
                    <a:pt x="20197" y="0"/>
                    <a:pt x="26023" y="5775"/>
                    <a:pt x="26023" y="12900"/>
                  </a:cubicBezTo>
                  <a:lnTo>
                    <a:pt x="26023" y="97623"/>
                  </a:lnTo>
                  <a:cubicBezTo>
                    <a:pt x="26023" y="104748"/>
                    <a:pt x="20197" y="110523"/>
                    <a:pt x="13011" y="110523"/>
                  </a:cubicBezTo>
                  <a:cubicBezTo>
                    <a:pt x="5825" y="110523"/>
                    <a:pt x="0" y="104748"/>
                    <a:pt x="0" y="97623"/>
                  </a:cubicBezTo>
                  <a:lnTo>
                    <a:pt x="0" y="12900"/>
                  </a:lnTo>
                  <a:cubicBezTo>
                    <a:pt x="0" y="5775"/>
                    <a:pt x="5825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06"/>
          <p:cNvGrpSpPr/>
          <p:nvPr/>
        </p:nvGrpSpPr>
        <p:grpSpPr>
          <a:xfrm>
            <a:off x="9868510" y="3061784"/>
            <a:ext cx="441673" cy="494297"/>
            <a:chOff x="9868510" y="3061784"/>
            <a:chExt cx="441673" cy="494297"/>
          </a:xfrm>
        </p:grpSpPr>
        <p:sp>
          <p:nvSpPr>
            <p:cNvPr id="229" name="Google Shape;229;p106"/>
            <p:cNvSpPr/>
            <p:nvPr/>
          </p:nvSpPr>
          <p:spPr>
            <a:xfrm>
              <a:off x="9984891" y="3061784"/>
              <a:ext cx="208929" cy="209134"/>
            </a:xfrm>
            <a:custGeom>
              <a:rect b="b" l="l" r="r" t="t"/>
              <a:pathLst>
                <a:path extrusionOk="0" h="209134" w="208929">
                  <a:moveTo>
                    <a:pt x="208929" y="104568"/>
                  </a:moveTo>
                  <a:cubicBezTo>
                    <a:pt x="208929" y="162319"/>
                    <a:pt x="162159" y="209135"/>
                    <a:pt x="104465" y="209135"/>
                  </a:cubicBezTo>
                  <a:cubicBezTo>
                    <a:pt x="46771" y="209135"/>
                    <a:pt x="0" y="162319"/>
                    <a:pt x="0" y="104568"/>
                  </a:cubicBezTo>
                  <a:cubicBezTo>
                    <a:pt x="0" y="46816"/>
                    <a:pt x="46771" y="0"/>
                    <a:pt x="104465" y="0"/>
                  </a:cubicBezTo>
                  <a:cubicBezTo>
                    <a:pt x="162159" y="0"/>
                    <a:pt x="208929" y="46816"/>
                    <a:pt x="208929" y="104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6"/>
            <p:cNvSpPr/>
            <p:nvPr/>
          </p:nvSpPr>
          <p:spPr>
            <a:xfrm>
              <a:off x="9984891" y="3061784"/>
              <a:ext cx="208929" cy="209134"/>
            </a:xfrm>
            <a:custGeom>
              <a:rect b="b" l="l" r="r" t="t"/>
              <a:pathLst>
                <a:path extrusionOk="0" h="209134" w="208929">
                  <a:moveTo>
                    <a:pt x="104465" y="183334"/>
                  </a:moveTo>
                  <a:cubicBezTo>
                    <a:pt x="147924" y="183334"/>
                    <a:pt x="183154" y="148069"/>
                    <a:pt x="183154" y="104568"/>
                  </a:cubicBezTo>
                  <a:cubicBezTo>
                    <a:pt x="183154" y="61066"/>
                    <a:pt x="147924" y="25800"/>
                    <a:pt x="104465" y="25800"/>
                  </a:cubicBezTo>
                  <a:cubicBezTo>
                    <a:pt x="61005" y="25800"/>
                    <a:pt x="25775" y="61066"/>
                    <a:pt x="25775" y="104568"/>
                  </a:cubicBezTo>
                  <a:cubicBezTo>
                    <a:pt x="25775" y="148069"/>
                    <a:pt x="61005" y="183334"/>
                    <a:pt x="104465" y="183334"/>
                  </a:cubicBezTo>
                  <a:close/>
                  <a:moveTo>
                    <a:pt x="104465" y="209135"/>
                  </a:moveTo>
                  <a:cubicBezTo>
                    <a:pt x="162159" y="209135"/>
                    <a:pt x="208929" y="162319"/>
                    <a:pt x="208929" y="104568"/>
                  </a:cubicBezTo>
                  <a:cubicBezTo>
                    <a:pt x="208929" y="46816"/>
                    <a:pt x="162159" y="0"/>
                    <a:pt x="104465" y="0"/>
                  </a:cubicBezTo>
                  <a:cubicBezTo>
                    <a:pt x="46771" y="0"/>
                    <a:pt x="0" y="46816"/>
                    <a:pt x="0" y="104568"/>
                  </a:cubicBezTo>
                  <a:cubicBezTo>
                    <a:pt x="0" y="162319"/>
                    <a:pt x="46771" y="209135"/>
                    <a:pt x="104465" y="20913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06"/>
            <p:cNvSpPr/>
            <p:nvPr/>
          </p:nvSpPr>
          <p:spPr>
            <a:xfrm>
              <a:off x="9868510" y="3302236"/>
              <a:ext cx="441673" cy="253845"/>
            </a:xfrm>
            <a:custGeom>
              <a:rect b="b" l="l" r="r" t="t"/>
              <a:pathLst>
                <a:path extrusionOk="0" h="253845" w="441673">
                  <a:moveTo>
                    <a:pt x="220837" y="0"/>
                  </a:moveTo>
                  <a:cubicBezTo>
                    <a:pt x="98872" y="0"/>
                    <a:pt x="0" y="99897"/>
                    <a:pt x="0" y="221982"/>
                  </a:cubicBezTo>
                  <a:cubicBezTo>
                    <a:pt x="0" y="239507"/>
                    <a:pt x="14192" y="253846"/>
                    <a:pt x="31700" y="253846"/>
                  </a:cubicBezTo>
                  <a:lnTo>
                    <a:pt x="409974" y="253846"/>
                  </a:lnTo>
                  <a:cubicBezTo>
                    <a:pt x="427481" y="253846"/>
                    <a:pt x="441674" y="239507"/>
                    <a:pt x="441674" y="221982"/>
                  </a:cubicBezTo>
                  <a:cubicBezTo>
                    <a:pt x="441674" y="99897"/>
                    <a:pt x="342801" y="0"/>
                    <a:pt x="220837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06"/>
            <p:cNvSpPr/>
            <p:nvPr/>
          </p:nvSpPr>
          <p:spPr>
            <a:xfrm>
              <a:off x="10075100" y="3367135"/>
              <a:ext cx="25774" cy="108462"/>
            </a:xfrm>
            <a:custGeom>
              <a:rect b="b" l="l" r="r" t="t"/>
              <a:pathLst>
                <a:path extrusionOk="0" h="108462" w="25774">
                  <a:moveTo>
                    <a:pt x="12887" y="0"/>
                  </a:moveTo>
                  <a:cubicBezTo>
                    <a:pt x="20005" y="0"/>
                    <a:pt x="25775" y="5775"/>
                    <a:pt x="25775" y="12900"/>
                  </a:cubicBezTo>
                  <a:lnTo>
                    <a:pt x="25775" y="95562"/>
                  </a:lnTo>
                  <a:cubicBezTo>
                    <a:pt x="25775" y="102687"/>
                    <a:pt x="20005" y="108462"/>
                    <a:pt x="12887" y="108462"/>
                  </a:cubicBezTo>
                  <a:cubicBezTo>
                    <a:pt x="5770" y="108462"/>
                    <a:pt x="0" y="102687"/>
                    <a:pt x="0" y="95562"/>
                  </a:cubicBezTo>
                  <a:lnTo>
                    <a:pt x="0" y="12900"/>
                  </a:lnTo>
                  <a:cubicBezTo>
                    <a:pt x="0" y="5775"/>
                    <a:pt x="5770" y="0"/>
                    <a:pt x="12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06"/>
          <p:cNvGrpSpPr/>
          <p:nvPr/>
        </p:nvGrpSpPr>
        <p:grpSpPr>
          <a:xfrm>
            <a:off x="8729686" y="3036348"/>
            <a:ext cx="440641" cy="549218"/>
            <a:chOff x="8729686" y="3036348"/>
            <a:chExt cx="440641" cy="549218"/>
          </a:xfrm>
        </p:grpSpPr>
        <p:sp>
          <p:nvSpPr>
            <p:cNvPr id="234" name="Google Shape;234;p106"/>
            <p:cNvSpPr/>
            <p:nvPr/>
          </p:nvSpPr>
          <p:spPr>
            <a:xfrm>
              <a:off x="8729686" y="3036348"/>
              <a:ext cx="440641" cy="549218"/>
            </a:xfrm>
            <a:custGeom>
              <a:rect b="b" l="l" r="r" t="t"/>
              <a:pathLst>
                <a:path extrusionOk="0" h="549218" w="440641">
                  <a:moveTo>
                    <a:pt x="220321" y="0"/>
                  </a:moveTo>
                  <a:cubicBezTo>
                    <a:pt x="162236" y="0"/>
                    <a:pt x="109189" y="6390"/>
                    <a:pt x="70266" y="16978"/>
                  </a:cubicBezTo>
                  <a:cubicBezTo>
                    <a:pt x="50898" y="22246"/>
                    <a:pt x="34292" y="28748"/>
                    <a:pt x="22226" y="36508"/>
                  </a:cubicBezTo>
                  <a:cubicBezTo>
                    <a:pt x="10750" y="43888"/>
                    <a:pt x="0" y="54681"/>
                    <a:pt x="0" y="69336"/>
                  </a:cubicBezTo>
                  <a:lnTo>
                    <a:pt x="0" y="167062"/>
                  </a:lnTo>
                  <a:cubicBezTo>
                    <a:pt x="15" y="180322"/>
                    <a:pt x="8830" y="190416"/>
                    <a:pt x="19015" y="197683"/>
                  </a:cubicBezTo>
                  <a:cubicBezTo>
                    <a:pt x="8823" y="204954"/>
                    <a:pt x="0" y="215060"/>
                    <a:pt x="0" y="228336"/>
                  </a:cubicBezTo>
                  <a:lnTo>
                    <a:pt x="0" y="326062"/>
                  </a:lnTo>
                  <a:cubicBezTo>
                    <a:pt x="13" y="337824"/>
                    <a:pt x="6949" y="347094"/>
                    <a:pt x="15624" y="354110"/>
                  </a:cubicBezTo>
                  <a:cubicBezTo>
                    <a:pt x="6942" y="361132"/>
                    <a:pt x="0" y="370413"/>
                    <a:pt x="0" y="382190"/>
                  </a:cubicBezTo>
                  <a:lnTo>
                    <a:pt x="0" y="479916"/>
                  </a:lnTo>
                  <a:cubicBezTo>
                    <a:pt x="17" y="494563"/>
                    <a:pt x="10770" y="505347"/>
                    <a:pt x="22248" y="512724"/>
                  </a:cubicBezTo>
                  <a:cubicBezTo>
                    <a:pt x="34316" y="520481"/>
                    <a:pt x="50921" y="526981"/>
                    <a:pt x="70289" y="532247"/>
                  </a:cubicBezTo>
                  <a:cubicBezTo>
                    <a:pt x="109209" y="542831"/>
                    <a:pt x="162247" y="549219"/>
                    <a:pt x="220321" y="549219"/>
                  </a:cubicBezTo>
                  <a:cubicBezTo>
                    <a:pt x="278394" y="549219"/>
                    <a:pt x="331432" y="542831"/>
                    <a:pt x="370352" y="532247"/>
                  </a:cubicBezTo>
                  <a:cubicBezTo>
                    <a:pt x="389720" y="526981"/>
                    <a:pt x="406325" y="520481"/>
                    <a:pt x="418394" y="512724"/>
                  </a:cubicBezTo>
                  <a:cubicBezTo>
                    <a:pt x="429871" y="505347"/>
                    <a:pt x="440625" y="494563"/>
                    <a:pt x="440641" y="479916"/>
                  </a:cubicBezTo>
                  <a:lnTo>
                    <a:pt x="440641" y="382190"/>
                  </a:lnTo>
                  <a:cubicBezTo>
                    <a:pt x="440641" y="370413"/>
                    <a:pt x="433700" y="361132"/>
                    <a:pt x="425018" y="354110"/>
                  </a:cubicBezTo>
                  <a:cubicBezTo>
                    <a:pt x="433692" y="347094"/>
                    <a:pt x="440628" y="337824"/>
                    <a:pt x="440641" y="326062"/>
                  </a:cubicBezTo>
                  <a:lnTo>
                    <a:pt x="440641" y="228336"/>
                  </a:lnTo>
                  <a:cubicBezTo>
                    <a:pt x="440641" y="215060"/>
                    <a:pt x="431819" y="204954"/>
                    <a:pt x="421627" y="197683"/>
                  </a:cubicBezTo>
                  <a:cubicBezTo>
                    <a:pt x="431812" y="190416"/>
                    <a:pt x="440626" y="180322"/>
                    <a:pt x="440641" y="167062"/>
                  </a:cubicBezTo>
                  <a:lnTo>
                    <a:pt x="440641" y="69336"/>
                  </a:lnTo>
                  <a:cubicBezTo>
                    <a:pt x="440641" y="54681"/>
                    <a:pt x="429891" y="43888"/>
                    <a:pt x="418415" y="36508"/>
                  </a:cubicBezTo>
                  <a:cubicBezTo>
                    <a:pt x="406349" y="28748"/>
                    <a:pt x="389744" y="22246"/>
                    <a:pt x="370375" y="16978"/>
                  </a:cubicBezTo>
                  <a:cubicBezTo>
                    <a:pt x="331452" y="6390"/>
                    <a:pt x="278405" y="0"/>
                    <a:pt x="22032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6"/>
            <p:cNvSpPr/>
            <p:nvPr/>
          </p:nvSpPr>
          <p:spPr>
            <a:xfrm>
              <a:off x="8872997" y="3129871"/>
              <a:ext cx="246194" cy="45149"/>
            </a:xfrm>
            <a:custGeom>
              <a:rect b="b" l="l" r="r" t="t"/>
              <a:pathLst>
                <a:path extrusionOk="0" h="45149" w="246194">
                  <a:moveTo>
                    <a:pt x="245610" y="9081"/>
                  </a:moveTo>
                  <a:cubicBezTo>
                    <a:pt x="247724" y="15890"/>
                    <a:pt x="243926" y="23126"/>
                    <a:pt x="237130" y="25242"/>
                  </a:cubicBezTo>
                  <a:cubicBezTo>
                    <a:pt x="197481" y="37591"/>
                    <a:pt x="140178" y="45150"/>
                    <a:pt x="77011" y="45150"/>
                  </a:cubicBezTo>
                  <a:cubicBezTo>
                    <a:pt x="54267" y="45150"/>
                    <a:pt x="32338" y="44170"/>
                    <a:pt x="11756" y="42352"/>
                  </a:cubicBezTo>
                  <a:cubicBezTo>
                    <a:pt x="4666" y="41726"/>
                    <a:pt x="-575" y="35460"/>
                    <a:pt x="51" y="28358"/>
                  </a:cubicBezTo>
                  <a:cubicBezTo>
                    <a:pt x="676" y="21255"/>
                    <a:pt x="6930" y="16004"/>
                    <a:pt x="14020" y="16630"/>
                  </a:cubicBezTo>
                  <a:cubicBezTo>
                    <a:pt x="33824" y="18380"/>
                    <a:pt x="54996" y="19329"/>
                    <a:pt x="77011" y="19329"/>
                  </a:cubicBezTo>
                  <a:cubicBezTo>
                    <a:pt x="138536" y="19329"/>
                    <a:pt x="193076" y="11923"/>
                    <a:pt x="229478" y="586"/>
                  </a:cubicBezTo>
                  <a:cubicBezTo>
                    <a:pt x="236274" y="-1532"/>
                    <a:pt x="243497" y="2272"/>
                    <a:pt x="245610" y="9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06"/>
            <p:cNvSpPr/>
            <p:nvPr/>
          </p:nvSpPr>
          <p:spPr>
            <a:xfrm>
              <a:off x="8872997" y="3279649"/>
              <a:ext cx="246194" cy="45149"/>
            </a:xfrm>
            <a:custGeom>
              <a:rect b="b" l="l" r="r" t="t"/>
              <a:pathLst>
                <a:path extrusionOk="0" h="45149" w="246194">
                  <a:moveTo>
                    <a:pt x="245610" y="9081"/>
                  </a:moveTo>
                  <a:cubicBezTo>
                    <a:pt x="247724" y="15890"/>
                    <a:pt x="243926" y="23125"/>
                    <a:pt x="237130" y="25242"/>
                  </a:cubicBezTo>
                  <a:cubicBezTo>
                    <a:pt x="197481" y="37591"/>
                    <a:pt x="140178" y="45149"/>
                    <a:pt x="77011" y="45149"/>
                  </a:cubicBezTo>
                  <a:cubicBezTo>
                    <a:pt x="54267" y="45149"/>
                    <a:pt x="32338" y="44170"/>
                    <a:pt x="11756" y="42352"/>
                  </a:cubicBezTo>
                  <a:cubicBezTo>
                    <a:pt x="4666" y="41726"/>
                    <a:pt x="-575" y="35460"/>
                    <a:pt x="51" y="28357"/>
                  </a:cubicBezTo>
                  <a:cubicBezTo>
                    <a:pt x="676" y="21255"/>
                    <a:pt x="6930" y="16005"/>
                    <a:pt x="14020" y="16631"/>
                  </a:cubicBezTo>
                  <a:cubicBezTo>
                    <a:pt x="33824" y="18380"/>
                    <a:pt x="54996" y="19328"/>
                    <a:pt x="77011" y="19328"/>
                  </a:cubicBezTo>
                  <a:cubicBezTo>
                    <a:pt x="138536" y="19328"/>
                    <a:pt x="193076" y="11923"/>
                    <a:pt x="229478" y="585"/>
                  </a:cubicBezTo>
                  <a:cubicBezTo>
                    <a:pt x="236274" y="-1531"/>
                    <a:pt x="243497" y="2272"/>
                    <a:pt x="245610" y="9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06"/>
            <p:cNvSpPr/>
            <p:nvPr/>
          </p:nvSpPr>
          <p:spPr>
            <a:xfrm>
              <a:off x="8872997" y="3456868"/>
              <a:ext cx="246194" cy="45149"/>
            </a:xfrm>
            <a:custGeom>
              <a:rect b="b" l="l" r="r" t="t"/>
              <a:pathLst>
                <a:path extrusionOk="0" h="45149" w="246194">
                  <a:moveTo>
                    <a:pt x="245610" y="9081"/>
                  </a:moveTo>
                  <a:cubicBezTo>
                    <a:pt x="247724" y="15890"/>
                    <a:pt x="243926" y="23126"/>
                    <a:pt x="237130" y="25243"/>
                  </a:cubicBezTo>
                  <a:cubicBezTo>
                    <a:pt x="197481" y="37592"/>
                    <a:pt x="140178" y="45149"/>
                    <a:pt x="77011" y="45149"/>
                  </a:cubicBezTo>
                  <a:cubicBezTo>
                    <a:pt x="54267" y="45149"/>
                    <a:pt x="32338" y="44170"/>
                    <a:pt x="11756" y="42352"/>
                  </a:cubicBezTo>
                  <a:cubicBezTo>
                    <a:pt x="4666" y="41726"/>
                    <a:pt x="-575" y="35460"/>
                    <a:pt x="51" y="28357"/>
                  </a:cubicBezTo>
                  <a:cubicBezTo>
                    <a:pt x="676" y="21255"/>
                    <a:pt x="6930" y="16005"/>
                    <a:pt x="14020" y="16631"/>
                  </a:cubicBezTo>
                  <a:cubicBezTo>
                    <a:pt x="33824" y="18380"/>
                    <a:pt x="54996" y="19328"/>
                    <a:pt x="77011" y="19328"/>
                  </a:cubicBezTo>
                  <a:cubicBezTo>
                    <a:pt x="138536" y="19328"/>
                    <a:pt x="193076" y="11923"/>
                    <a:pt x="229478" y="585"/>
                  </a:cubicBezTo>
                  <a:cubicBezTo>
                    <a:pt x="236274" y="-1531"/>
                    <a:pt x="243497" y="2272"/>
                    <a:pt x="245610" y="9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06"/>
          <p:cNvSpPr/>
          <p:nvPr/>
        </p:nvSpPr>
        <p:spPr>
          <a:xfrm>
            <a:off x="7517667" y="3035520"/>
            <a:ext cx="571278" cy="506872"/>
          </a:xfrm>
          <a:custGeom>
            <a:rect b="b" l="l" r="r" t="t"/>
            <a:pathLst>
              <a:path extrusionOk="0" h="506872" w="571278">
                <a:moveTo>
                  <a:pt x="234988" y="3795"/>
                </a:moveTo>
                <a:cubicBezTo>
                  <a:pt x="229906" y="-1265"/>
                  <a:pt x="221668" y="-1265"/>
                  <a:pt x="216587" y="3795"/>
                </a:cubicBezTo>
                <a:cubicBezTo>
                  <a:pt x="211505" y="8855"/>
                  <a:pt x="211505" y="17058"/>
                  <a:pt x="216587" y="22118"/>
                </a:cubicBezTo>
                <a:lnTo>
                  <a:pt x="276447" y="81726"/>
                </a:lnTo>
                <a:lnTo>
                  <a:pt x="294849" y="81726"/>
                </a:lnTo>
                <a:lnTo>
                  <a:pt x="354709" y="22118"/>
                </a:lnTo>
                <a:cubicBezTo>
                  <a:pt x="359791" y="17058"/>
                  <a:pt x="359791" y="8855"/>
                  <a:pt x="354709" y="3795"/>
                </a:cubicBezTo>
                <a:cubicBezTo>
                  <a:pt x="349628" y="-1265"/>
                  <a:pt x="341389" y="-1265"/>
                  <a:pt x="336308" y="3795"/>
                </a:cubicBezTo>
                <a:lnTo>
                  <a:pt x="285648" y="54241"/>
                </a:lnTo>
                <a:lnTo>
                  <a:pt x="234988" y="3795"/>
                </a:lnTo>
                <a:close/>
                <a:moveTo>
                  <a:pt x="0" y="131808"/>
                </a:moveTo>
                <a:cubicBezTo>
                  <a:pt x="0" y="113919"/>
                  <a:pt x="14563" y="99416"/>
                  <a:pt x="32529" y="99416"/>
                </a:cubicBezTo>
                <a:lnTo>
                  <a:pt x="538750" y="99416"/>
                </a:lnTo>
                <a:cubicBezTo>
                  <a:pt x="556716" y="99416"/>
                  <a:pt x="571279" y="113919"/>
                  <a:pt x="571279" y="131808"/>
                </a:cubicBezTo>
                <a:lnTo>
                  <a:pt x="571279" y="474481"/>
                </a:lnTo>
                <a:cubicBezTo>
                  <a:pt x="571279" y="492370"/>
                  <a:pt x="556716" y="506873"/>
                  <a:pt x="538750" y="506873"/>
                </a:cubicBezTo>
                <a:lnTo>
                  <a:pt x="32529" y="506873"/>
                </a:lnTo>
                <a:cubicBezTo>
                  <a:pt x="14563" y="506873"/>
                  <a:pt x="0" y="492370"/>
                  <a:pt x="0" y="474481"/>
                </a:cubicBezTo>
                <a:lnTo>
                  <a:pt x="0" y="131808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06"/>
          <p:cNvGrpSpPr/>
          <p:nvPr/>
        </p:nvGrpSpPr>
        <p:grpSpPr>
          <a:xfrm>
            <a:off x="6420070" y="2990200"/>
            <a:ext cx="485429" cy="635075"/>
            <a:chOff x="6420070" y="2990200"/>
            <a:chExt cx="485429" cy="635075"/>
          </a:xfrm>
        </p:grpSpPr>
        <p:sp>
          <p:nvSpPr>
            <p:cNvPr id="240" name="Google Shape;240;p106"/>
            <p:cNvSpPr/>
            <p:nvPr/>
          </p:nvSpPr>
          <p:spPr>
            <a:xfrm>
              <a:off x="6420070" y="2990200"/>
              <a:ext cx="485429" cy="635075"/>
            </a:xfrm>
            <a:custGeom>
              <a:rect b="b" l="l" r="r" t="t"/>
              <a:pathLst>
                <a:path extrusionOk="0" h="635075" w="485429">
                  <a:moveTo>
                    <a:pt x="32106" y="635075"/>
                  </a:moveTo>
                  <a:cubicBezTo>
                    <a:pt x="14374" y="635075"/>
                    <a:pt x="0" y="620561"/>
                    <a:pt x="0" y="602656"/>
                  </a:cubicBezTo>
                  <a:lnTo>
                    <a:pt x="0" y="32419"/>
                  </a:lnTo>
                  <a:cubicBezTo>
                    <a:pt x="0" y="14515"/>
                    <a:pt x="14374" y="0"/>
                    <a:pt x="32106" y="0"/>
                  </a:cubicBezTo>
                  <a:lnTo>
                    <a:pt x="453324" y="0"/>
                  </a:lnTo>
                  <a:cubicBezTo>
                    <a:pt x="471055" y="0"/>
                    <a:pt x="485430" y="14515"/>
                    <a:pt x="485430" y="32419"/>
                  </a:cubicBezTo>
                  <a:lnTo>
                    <a:pt x="485430" y="602656"/>
                  </a:lnTo>
                  <a:cubicBezTo>
                    <a:pt x="485430" y="620561"/>
                    <a:pt x="471055" y="635075"/>
                    <a:pt x="453324" y="635075"/>
                  </a:cubicBezTo>
                  <a:lnTo>
                    <a:pt x="32106" y="635075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6"/>
            <p:cNvSpPr/>
            <p:nvPr/>
          </p:nvSpPr>
          <p:spPr>
            <a:xfrm>
              <a:off x="6608787" y="3549067"/>
              <a:ext cx="107976" cy="25935"/>
            </a:xfrm>
            <a:custGeom>
              <a:rect b="b" l="l" r="r" t="t"/>
              <a:pathLst>
                <a:path extrusionOk="0" h="25935" w="107976">
                  <a:moveTo>
                    <a:pt x="0" y="12968"/>
                  </a:moveTo>
                  <a:cubicBezTo>
                    <a:pt x="0" y="20130"/>
                    <a:pt x="5750" y="25935"/>
                    <a:pt x="12842" y="25935"/>
                  </a:cubicBezTo>
                  <a:lnTo>
                    <a:pt x="95134" y="25935"/>
                  </a:lnTo>
                  <a:cubicBezTo>
                    <a:pt x="102227" y="25935"/>
                    <a:pt x="107977" y="20130"/>
                    <a:pt x="107977" y="12968"/>
                  </a:cubicBezTo>
                  <a:cubicBezTo>
                    <a:pt x="107977" y="5806"/>
                    <a:pt x="102227" y="0"/>
                    <a:pt x="95134" y="0"/>
                  </a:cubicBezTo>
                  <a:lnTo>
                    <a:pt x="12842" y="0"/>
                  </a:lnTo>
                  <a:cubicBezTo>
                    <a:pt x="5750" y="0"/>
                    <a:pt x="0" y="5806"/>
                    <a:pt x="0" y="12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06"/>
          <p:cNvGrpSpPr/>
          <p:nvPr/>
        </p:nvGrpSpPr>
        <p:grpSpPr>
          <a:xfrm>
            <a:off x="5339579" y="2990192"/>
            <a:ext cx="383570" cy="635075"/>
            <a:chOff x="5339579" y="2990192"/>
            <a:chExt cx="383570" cy="635075"/>
          </a:xfrm>
        </p:grpSpPr>
        <p:sp>
          <p:nvSpPr>
            <p:cNvPr id="243" name="Google Shape;243;p106"/>
            <p:cNvSpPr/>
            <p:nvPr/>
          </p:nvSpPr>
          <p:spPr>
            <a:xfrm>
              <a:off x="5339579" y="2990192"/>
              <a:ext cx="383570" cy="635075"/>
            </a:xfrm>
            <a:custGeom>
              <a:rect b="b" l="l" r="r" t="t"/>
              <a:pathLst>
                <a:path extrusionOk="0" h="635075" w="383570">
                  <a:moveTo>
                    <a:pt x="32529" y="0"/>
                  </a:moveTo>
                  <a:cubicBezTo>
                    <a:pt x="14564" y="0"/>
                    <a:pt x="0" y="14515"/>
                    <a:pt x="0" y="32419"/>
                  </a:cubicBezTo>
                  <a:lnTo>
                    <a:pt x="0" y="602656"/>
                  </a:lnTo>
                  <a:cubicBezTo>
                    <a:pt x="0" y="620561"/>
                    <a:pt x="14563" y="635075"/>
                    <a:pt x="32529" y="635075"/>
                  </a:cubicBezTo>
                  <a:lnTo>
                    <a:pt x="351042" y="635075"/>
                  </a:lnTo>
                  <a:cubicBezTo>
                    <a:pt x="369007" y="635075"/>
                    <a:pt x="383570" y="620561"/>
                    <a:pt x="383570" y="602656"/>
                  </a:cubicBezTo>
                  <a:lnTo>
                    <a:pt x="383570" y="32419"/>
                  </a:lnTo>
                  <a:cubicBezTo>
                    <a:pt x="383570" y="14514"/>
                    <a:pt x="369007" y="0"/>
                    <a:pt x="351042" y="0"/>
                  </a:cubicBezTo>
                  <a:lnTo>
                    <a:pt x="325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6"/>
            <p:cNvSpPr/>
            <p:nvPr/>
          </p:nvSpPr>
          <p:spPr>
            <a:xfrm>
              <a:off x="5510261" y="3061412"/>
              <a:ext cx="39034" cy="38902"/>
            </a:xfrm>
            <a:custGeom>
              <a:rect b="b" l="l" r="r" t="t"/>
              <a:pathLst>
                <a:path extrusionOk="0" h="38902" w="39034">
                  <a:moveTo>
                    <a:pt x="39034" y="19451"/>
                  </a:moveTo>
                  <a:cubicBezTo>
                    <a:pt x="39034" y="30194"/>
                    <a:pt x="30296" y="38903"/>
                    <a:pt x="19517" y="38903"/>
                  </a:cubicBezTo>
                  <a:cubicBezTo>
                    <a:pt x="8738" y="38903"/>
                    <a:pt x="0" y="30194"/>
                    <a:pt x="0" y="19451"/>
                  </a:cubicBezTo>
                  <a:cubicBezTo>
                    <a:pt x="0" y="8709"/>
                    <a:pt x="8738" y="0"/>
                    <a:pt x="19517" y="0"/>
                  </a:cubicBezTo>
                  <a:cubicBezTo>
                    <a:pt x="30296" y="0"/>
                    <a:pt x="39034" y="8709"/>
                    <a:pt x="39034" y="19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06"/>
          <p:cNvGrpSpPr/>
          <p:nvPr/>
        </p:nvGrpSpPr>
        <p:grpSpPr>
          <a:xfrm>
            <a:off x="4196406" y="2990192"/>
            <a:ext cx="383569" cy="635075"/>
            <a:chOff x="4196406" y="2990192"/>
            <a:chExt cx="383569" cy="635075"/>
          </a:xfrm>
        </p:grpSpPr>
        <p:sp>
          <p:nvSpPr>
            <p:cNvPr id="246" name="Google Shape;246;p106"/>
            <p:cNvSpPr/>
            <p:nvPr/>
          </p:nvSpPr>
          <p:spPr>
            <a:xfrm>
              <a:off x="4196406" y="2990192"/>
              <a:ext cx="383569" cy="635075"/>
            </a:xfrm>
            <a:custGeom>
              <a:rect b="b" l="l" r="r" t="t"/>
              <a:pathLst>
                <a:path extrusionOk="0" h="635075" w="383569">
                  <a:moveTo>
                    <a:pt x="32529" y="0"/>
                  </a:moveTo>
                  <a:cubicBezTo>
                    <a:pt x="14563" y="0"/>
                    <a:pt x="0" y="14515"/>
                    <a:pt x="0" y="32419"/>
                  </a:cubicBezTo>
                  <a:lnTo>
                    <a:pt x="0" y="602656"/>
                  </a:lnTo>
                  <a:cubicBezTo>
                    <a:pt x="0" y="620561"/>
                    <a:pt x="14563" y="635075"/>
                    <a:pt x="32528" y="635075"/>
                  </a:cubicBezTo>
                  <a:lnTo>
                    <a:pt x="351041" y="635075"/>
                  </a:lnTo>
                  <a:cubicBezTo>
                    <a:pt x="369006" y="635075"/>
                    <a:pt x="383570" y="620561"/>
                    <a:pt x="383570" y="602656"/>
                  </a:cubicBezTo>
                  <a:lnTo>
                    <a:pt x="383570" y="32419"/>
                  </a:lnTo>
                  <a:cubicBezTo>
                    <a:pt x="383570" y="14514"/>
                    <a:pt x="369007" y="0"/>
                    <a:pt x="351041" y="0"/>
                  </a:cubicBezTo>
                  <a:lnTo>
                    <a:pt x="325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6"/>
            <p:cNvSpPr/>
            <p:nvPr/>
          </p:nvSpPr>
          <p:spPr>
            <a:xfrm>
              <a:off x="4333483" y="3067896"/>
              <a:ext cx="109397" cy="25935"/>
            </a:xfrm>
            <a:custGeom>
              <a:rect b="b" l="l" r="r" t="t"/>
              <a:pathLst>
                <a:path extrusionOk="0" h="25935" w="109397">
                  <a:moveTo>
                    <a:pt x="0" y="12968"/>
                  </a:moveTo>
                  <a:cubicBezTo>
                    <a:pt x="0" y="5806"/>
                    <a:pt x="5825" y="0"/>
                    <a:pt x="13011" y="0"/>
                  </a:cubicBezTo>
                  <a:lnTo>
                    <a:pt x="96386" y="0"/>
                  </a:lnTo>
                  <a:cubicBezTo>
                    <a:pt x="103572" y="0"/>
                    <a:pt x="109397" y="5806"/>
                    <a:pt x="109397" y="12968"/>
                  </a:cubicBezTo>
                  <a:cubicBezTo>
                    <a:pt x="109397" y="20130"/>
                    <a:pt x="103572" y="25935"/>
                    <a:pt x="96386" y="25935"/>
                  </a:cubicBezTo>
                  <a:lnTo>
                    <a:pt x="13011" y="25935"/>
                  </a:lnTo>
                  <a:cubicBezTo>
                    <a:pt x="5825" y="25935"/>
                    <a:pt x="0" y="20130"/>
                    <a:pt x="0" y="12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06"/>
          <p:cNvGrpSpPr/>
          <p:nvPr/>
        </p:nvGrpSpPr>
        <p:grpSpPr>
          <a:xfrm>
            <a:off x="2935589" y="3088034"/>
            <a:ext cx="630180" cy="439453"/>
            <a:chOff x="2935589" y="3088034"/>
            <a:chExt cx="630180" cy="439453"/>
          </a:xfrm>
        </p:grpSpPr>
        <p:sp>
          <p:nvSpPr>
            <p:cNvPr id="249" name="Google Shape;249;p106"/>
            <p:cNvSpPr/>
            <p:nvPr/>
          </p:nvSpPr>
          <p:spPr>
            <a:xfrm>
              <a:off x="2935589" y="3088034"/>
              <a:ext cx="630180" cy="439453"/>
            </a:xfrm>
            <a:custGeom>
              <a:rect b="b" l="l" r="r" t="t"/>
              <a:pathLst>
                <a:path extrusionOk="0" h="439453" w="630180">
                  <a:moveTo>
                    <a:pt x="32307" y="0"/>
                  </a:moveTo>
                  <a:cubicBezTo>
                    <a:pt x="14464" y="0"/>
                    <a:pt x="0" y="14352"/>
                    <a:pt x="0" y="32057"/>
                  </a:cubicBezTo>
                  <a:lnTo>
                    <a:pt x="0" y="407396"/>
                  </a:lnTo>
                  <a:cubicBezTo>
                    <a:pt x="0" y="425101"/>
                    <a:pt x="14464" y="439453"/>
                    <a:pt x="32307" y="439453"/>
                  </a:cubicBezTo>
                  <a:lnTo>
                    <a:pt x="597873" y="439453"/>
                  </a:lnTo>
                  <a:cubicBezTo>
                    <a:pt x="615716" y="439453"/>
                    <a:pt x="630181" y="425101"/>
                    <a:pt x="630181" y="407396"/>
                  </a:cubicBezTo>
                  <a:lnTo>
                    <a:pt x="630181" y="32057"/>
                  </a:lnTo>
                  <a:cubicBezTo>
                    <a:pt x="630181" y="14352"/>
                    <a:pt x="615716" y="0"/>
                    <a:pt x="597873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6"/>
            <p:cNvSpPr/>
            <p:nvPr/>
          </p:nvSpPr>
          <p:spPr>
            <a:xfrm>
              <a:off x="3010261" y="3165673"/>
              <a:ext cx="484986" cy="25645"/>
            </a:xfrm>
            <a:custGeom>
              <a:rect b="b" l="l" r="r" t="t"/>
              <a:pathLst>
                <a:path extrusionOk="0" h="25645" w="484986">
                  <a:moveTo>
                    <a:pt x="0" y="12823"/>
                  </a:moveTo>
                  <a:cubicBezTo>
                    <a:pt x="0" y="5741"/>
                    <a:pt x="5786" y="0"/>
                    <a:pt x="12923" y="0"/>
                  </a:cubicBezTo>
                  <a:lnTo>
                    <a:pt x="472064" y="0"/>
                  </a:lnTo>
                  <a:cubicBezTo>
                    <a:pt x="479201" y="0"/>
                    <a:pt x="484987" y="5741"/>
                    <a:pt x="484987" y="12823"/>
                  </a:cubicBezTo>
                  <a:cubicBezTo>
                    <a:pt x="484987" y="19904"/>
                    <a:pt x="479201" y="25646"/>
                    <a:pt x="472064" y="25646"/>
                  </a:cubicBezTo>
                  <a:lnTo>
                    <a:pt x="12923" y="25646"/>
                  </a:lnTo>
                  <a:cubicBezTo>
                    <a:pt x="5786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06"/>
          <p:cNvGrpSpPr/>
          <p:nvPr/>
        </p:nvGrpSpPr>
        <p:grpSpPr>
          <a:xfrm>
            <a:off x="1795592" y="3088034"/>
            <a:ext cx="629924" cy="439456"/>
            <a:chOff x="1795592" y="3088034"/>
            <a:chExt cx="629924" cy="439456"/>
          </a:xfrm>
        </p:grpSpPr>
        <p:sp>
          <p:nvSpPr>
            <p:cNvPr id="252" name="Google Shape;252;p106"/>
            <p:cNvSpPr/>
            <p:nvPr/>
          </p:nvSpPr>
          <p:spPr>
            <a:xfrm>
              <a:off x="1839292" y="3088034"/>
              <a:ext cx="542522" cy="367295"/>
            </a:xfrm>
            <a:custGeom>
              <a:rect b="b" l="l" r="r" t="t"/>
              <a:pathLst>
                <a:path extrusionOk="0" h="367295" w="542522">
                  <a:moveTo>
                    <a:pt x="0" y="32057"/>
                  </a:moveTo>
                  <a:cubicBezTo>
                    <a:pt x="0" y="14352"/>
                    <a:pt x="14464" y="0"/>
                    <a:pt x="32307" y="0"/>
                  </a:cubicBezTo>
                  <a:lnTo>
                    <a:pt x="510216" y="0"/>
                  </a:lnTo>
                  <a:cubicBezTo>
                    <a:pt x="528059" y="0"/>
                    <a:pt x="542523" y="14352"/>
                    <a:pt x="542523" y="32057"/>
                  </a:cubicBezTo>
                  <a:lnTo>
                    <a:pt x="542523" y="335238"/>
                  </a:lnTo>
                  <a:cubicBezTo>
                    <a:pt x="542523" y="352943"/>
                    <a:pt x="528059" y="367295"/>
                    <a:pt x="510215" y="367295"/>
                  </a:cubicBezTo>
                  <a:lnTo>
                    <a:pt x="32307" y="367295"/>
                  </a:lnTo>
                  <a:cubicBezTo>
                    <a:pt x="14464" y="367295"/>
                    <a:pt x="0" y="352943"/>
                    <a:pt x="0" y="335238"/>
                  </a:cubicBezTo>
                  <a:lnTo>
                    <a:pt x="0" y="320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6"/>
            <p:cNvSpPr/>
            <p:nvPr/>
          </p:nvSpPr>
          <p:spPr>
            <a:xfrm>
              <a:off x="1795592" y="3088034"/>
              <a:ext cx="629924" cy="439456"/>
            </a:xfrm>
            <a:custGeom>
              <a:rect b="b" l="l" r="r" t="t"/>
              <a:pathLst>
                <a:path extrusionOk="0" h="439456" w="629924">
                  <a:moveTo>
                    <a:pt x="76007" y="25646"/>
                  </a:moveTo>
                  <a:lnTo>
                    <a:pt x="553916" y="25646"/>
                  </a:lnTo>
                  <a:cubicBezTo>
                    <a:pt x="557484" y="25646"/>
                    <a:pt x="560377" y="28516"/>
                    <a:pt x="560377" y="32057"/>
                  </a:cubicBezTo>
                  <a:lnTo>
                    <a:pt x="560377" y="333708"/>
                  </a:lnTo>
                  <a:lnTo>
                    <a:pt x="69546" y="333708"/>
                  </a:lnTo>
                  <a:lnTo>
                    <a:pt x="69546" y="32057"/>
                  </a:lnTo>
                  <a:cubicBezTo>
                    <a:pt x="69546" y="28516"/>
                    <a:pt x="72439" y="25646"/>
                    <a:pt x="76007" y="25646"/>
                  </a:cubicBezTo>
                  <a:close/>
                  <a:moveTo>
                    <a:pt x="43700" y="333708"/>
                  </a:moveTo>
                  <a:lnTo>
                    <a:pt x="43700" y="32057"/>
                  </a:lnTo>
                  <a:cubicBezTo>
                    <a:pt x="43700" y="14352"/>
                    <a:pt x="58164" y="0"/>
                    <a:pt x="76007" y="0"/>
                  </a:cubicBezTo>
                  <a:lnTo>
                    <a:pt x="553916" y="0"/>
                  </a:lnTo>
                  <a:cubicBezTo>
                    <a:pt x="571759" y="0"/>
                    <a:pt x="586223" y="14352"/>
                    <a:pt x="586223" y="32057"/>
                  </a:cubicBezTo>
                  <a:lnTo>
                    <a:pt x="586223" y="333708"/>
                  </a:lnTo>
                  <a:lnTo>
                    <a:pt x="604079" y="333708"/>
                  </a:lnTo>
                  <a:cubicBezTo>
                    <a:pt x="618353" y="333708"/>
                    <a:pt x="629925" y="345190"/>
                    <a:pt x="629925" y="359354"/>
                  </a:cubicBezTo>
                  <a:lnTo>
                    <a:pt x="629925" y="413811"/>
                  </a:lnTo>
                  <a:cubicBezTo>
                    <a:pt x="629925" y="427974"/>
                    <a:pt x="618353" y="439456"/>
                    <a:pt x="604079" y="439456"/>
                  </a:cubicBezTo>
                  <a:lnTo>
                    <a:pt x="25846" y="439456"/>
                  </a:lnTo>
                  <a:cubicBezTo>
                    <a:pt x="11572" y="439456"/>
                    <a:pt x="0" y="427974"/>
                    <a:pt x="0" y="413811"/>
                  </a:cubicBezTo>
                  <a:lnTo>
                    <a:pt x="0" y="359354"/>
                  </a:lnTo>
                  <a:cubicBezTo>
                    <a:pt x="0" y="345189"/>
                    <a:pt x="11572" y="333708"/>
                    <a:pt x="25846" y="333708"/>
                  </a:cubicBezTo>
                  <a:lnTo>
                    <a:pt x="43700" y="333708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6"/>
            <p:cNvSpPr/>
            <p:nvPr/>
          </p:nvSpPr>
          <p:spPr>
            <a:xfrm>
              <a:off x="1914218" y="3166048"/>
              <a:ext cx="83541" cy="25645"/>
            </a:xfrm>
            <a:custGeom>
              <a:rect b="b" l="l" r="r" t="t"/>
              <a:pathLst>
                <a:path extrusionOk="0" h="25645" w="83541">
                  <a:moveTo>
                    <a:pt x="0" y="12823"/>
                  </a:moveTo>
                  <a:cubicBezTo>
                    <a:pt x="0" y="5741"/>
                    <a:pt x="5786" y="0"/>
                    <a:pt x="12923" y="0"/>
                  </a:cubicBezTo>
                  <a:lnTo>
                    <a:pt x="70618" y="0"/>
                  </a:lnTo>
                  <a:cubicBezTo>
                    <a:pt x="77756" y="0"/>
                    <a:pt x="83541" y="5741"/>
                    <a:pt x="83541" y="12823"/>
                  </a:cubicBezTo>
                  <a:cubicBezTo>
                    <a:pt x="83541" y="19904"/>
                    <a:pt x="77756" y="25646"/>
                    <a:pt x="70618" y="25646"/>
                  </a:cubicBezTo>
                  <a:lnTo>
                    <a:pt x="12923" y="25646"/>
                  </a:lnTo>
                  <a:cubicBezTo>
                    <a:pt x="5786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06"/>
          <p:cNvGrpSpPr/>
          <p:nvPr/>
        </p:nvGrpSpPr>
        <p:grpSpPr>
          <a:xfrm>
            <a:off x="694407" y="3088034"/>
            <a:ext cx="514914" cy="467002"/>
            <a:chOff x="694407" y="3088034"/>
            <a:chExt cx="514914" cy="467002"/>
          </a:xfrm>
        </p:grpSpPr>
        <p:sp>
          <p:nvSpPr>
            <p:cNvPr id="256" name="Google Shape;256;p106"/>
            <p:cNvSpPr/>
            <p:nvPr/>
          </p:nvSpPr>
          <p:spPr>
            <a:xfrm>
              <a:off x="694407" y="3088034"/>
              <a:ext cx="514914" cy="380758"/>
            </a:xfrm>
            <a:custGeom>
              <a:rect b="b" l="l" r="r" t="t"/>
              <a:pathLst>
                <a:path extrusionOk="0" h="380758" w="514914">
                  <a:moveTo>
                    <a:pt x="37389" y="0"/>
                  </a:moveTo>
                  <a:cubicBezTo>
                    <a:pt x="16740" y="0"/>
                    <a:pt x="0" y="16703"/>
                    <a:pt x="0" y="37308"/>
                  </a:cubicBezTo>
                  <a:lnTo>
                    <a:pt x="0" y="343451"/>
                  </a:lnTo>
                  <a:cubicBezTo>
                    <a:pt x="0" y="364055"/>
                    <a:pt x="16740" y="380758"/>
                    <a:pt x="37389" y="380758"/>
                  </a:cubicBezTo>
                  <a:lnTo>
                    <a:pt x="477526" y="380758"/>
                  </a:lnTo>
                  <a:cubicBezTo>
                    <a:pt x="498175" y="380758"/>
                    <a:pt x="514914" y="364055"/>
                    <a:pt x="514914" y="343451"/>
                  </a:cubicBezTo>
                  <a:lnTo>
                    <a:pt x="514914" y="37308"/>
                  </a:lnTo>
                  <a:cubicBezTo>
                    <a:pt x="514914" y="16703"/>
                    <a:pt x="498175" y="0"/>
                    <a:pt x="477526" y="0"/>
                  </a:cubicBezTo>
                  <a:lnTo>
                    <a:pt x="3738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6"/>
            <p:cNvSpPr/>
            <p:nvPr/>
          </p:nvSpPr>
          <p:spPr>
            <a:xfrm>
              <a:off x="835169" y="3529391"/>
              <a:ext cx="233399" cy="25645"/>
            </a:xfrm>
            <a:custGeom>
              <a:rect b="b" l="l" r="r" t="t"/>
              <a:pathLst>
                <a:path extrusionOk="0" h="25645" w="233399">
                  <a:moveTo>
                    <a:pt x="0" y="12823"/>
                  </a:moveTo>
                  <a:cubicBezTo>
                    <a:pt x="0" y="5741"/>
                    <a:pt x="5753" y="0"/>
                    <a:pt x="12851" y="0"/>
                  </a:cubicBezTo>
                  <a:lnTo>
                    <a:pt x="220549" y="0"/>
                  </a:lnTo>
                  <a:cubicBezTo>
                    <a:pt x="227646" y="0"/>
                    <a:pt x="233399" y="5741"/>
                    <a:pt x="233399" y="12823"/>
                  </a:cubicBezTo>
                  <a:cubicBezTo>
                    <a:pt x="233399" y="19904"/>
                    <a:pt x="227646" y="25646"/>
                    <a:pt x="220549" y="25646"/>
                  </a:cubicBezTo>
                  <a:lnTo>
                    <a:pt x="12851" y="25646"/>
                  </a:lnTo>
                  <a:cubicBezTo>
                    <a:pt x="5753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6"/>
            <p:cNvSpPr/>
            <p:nvPr/>
          </p:nvSpPr>
          <p:spPr>
            <a:xfrm>
              <a:off x="757795" y="3166048"/>
              <a:ext cx="83075" cy="25645"/>
            </a:xfrm>
            <a:custGeom>
              <a:rect b="b" l="l" r="r" t="t"/>
              <a:pathLst>
                <a:path extrusionOk="0" h="25645" w="83075">
                  <a:moveTo>
                    <a:pt x="0" y="12823"/>
                  </a:moveTo>
                  <a:cubicBezTo>
                    <a:pt x="0" y="5741"/>
                    <a:pt x="5753" y="0"/>
                    <a:pt x="12851" y="0"/>
                  </a:cubicBezTo>
                  <a:lnTo>
                    <a:pt x="70224" y="0"/>
                  </a:lnTo>
                  <a:cubicBezTo>
                    <a:pt x="77322" y="0"/>
                    <a:pt x="83075" y="5741"/>
                    <a:pt x="83075" y="12823"/>
                  </a:cubicBezTo>
                  <a:cubicBezTo>
                    <a:pt x="83075" y="19904"/>
                    <a:pt x="77322" y="25646"/>
                    <a:pt x="70224" y="25646"/>
                  </a:cubicBezTo>
                  <a:lnTo>
                    <a:pt x="12851" y="25646"/>
                  </a:lnTo>
                  <a:cubicBezTo>
                    <a:pt x="5753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06"/>
          <p:cNvGrpSpPr/>
          <p:nvPr/>
        </p:nvGrpSpPr>
        <p:grpSpPr>
          <a:xfrm>
            <a:off x="682640" y="4412040"/>
            <a:ext cx="538448" cy="538449"/>
            <a:chOff x="682640" y="4412040"/>
            <a:chExt cx="538448" cy="538449"/>
          </a:xfrm>
        </p:grpSpPr>
        <p:sp>
          <p:nvSpPr>
            <p:cNvPr id="260" name="Google Shape;260;p106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6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6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6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06"/>
          <p:cNvGrpSpPr/>
          <p:nvPr/>
        </p:nvGrpSpPr>
        <p:grpSpPr>
          <a:xfrm>
            <a:off x="1826467" y="4412040"/>
            <a:ext cx="538436" cy="538436"/>
            <a:chOff x="1826467" y="4412040"/>
            <a:chExt cx="538436" cy="538436"/>
          </a:xfrm>
        </p:grpSpPr>
        <p:sp>
          <p:nvSpPr>
            <p:cNvPr id="265" name="Google Shape;265;p106"/>
            <p:cNvSpPr/>
            <p:nvPr/>
          </p:nvSpPr>
          <p:spPr>
            <a:xfrm>
              <a:off x="1826467" y="4412040"/>
              <a:ext cx="538436" cy="538436"/>
            </a:xfrm>
            <a:custGeom>
              <a:rect b="b" l="l" r="r" t="t"/>
              <a:pathLst>
                <a:path extrusionOk="0" h="538436" w="538436">
                  <a:moveTo>
                    <a:pt x="269218" y="538436"/>
                  </a:moveTo>
                  <a:cubicBezTo>
                    <a:pt x="120533" y="538436"/>
                    <a:pt x="0" y="417903"/>
                    <a:pt x="0" y="269218"/>
                  </a:cubicBezTo>
                  <a:cubicBezTo>
                    <a:pt x="0" y="120533"/>
                    <a:pt x="120533" y="0"/>
                    <a:pt x="269218" y="0"/>
                  </a:cubicBezTo>
                  <a:cubicBezTo>
                    <a:pt x="417904" y="0"/>
                    <a:pt x="538436" y="120533"/>
                    <a:pt x="538436" y="269218"/>
                  </a:cubicBezTo>
                  <a:cubicBezTo>
                    <a:pt x="538436" y="417903"/>
                    <a:pt x="417904" y="538436"/>
                    <a:pt x="269218" y="53843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06"/>
            <p:cNvSpPr/>
            <p:nvPr/>
          </p:nvSpPr>
          <p:spPr>
            <a:xfrm>
              <a:off x="2008898" y="4628902"/>
              <a:ext cx="49575" cy="49575"/>
            </a:xfrm>
            <a:custGeom>
              <a:rect b="b" l="l" r="r" t="t"/>
              <a:pathLst>
                <a:path extrusionOk="0" h="49575" w="49575">
                  <a:moveTo>
                    <a:pt x="49576" y="24788"/>
                  </a:moveTo>
                  <a:cubicBezTo>
                    <a:pt x="49576" y="38478"/>
                    <a:pt x="38478" y="49576"/>
                    <a:pt x="24788" y="49576"/>
                  </a:cubicBezTo>
                  <a:cubicBezTo>
                    <a:pt x="11098" y="49576"/>
                    <a:pt x="0" y="38478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8" y="0"/>
                    <a:pt x="49576" y="11098"/>
                    <a:pt x="49576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06"/>
            <p:cNvSpPr/>
            <p:nvPr/>
          </p:nvSpPr>
          <p:spPr>
            <a:xfrm>
              <a:off x="2132872" y="4628902"/>
              <a:ext cx="49575" cy="49575"/>
            </a:xfrm>
            <a:custGeom>
              <a:rect b="b" l="l" r="r" t="t"/>
              <a:pathLst>
                <a:path extrusionOk="0" h="49575" w="49575">
                  <a:moveTo>
                    <a:pt x="49576" y="24788"/>
                  </a:moveTo>
                  <a:cubicBezTo>
                    <a:pt x="49576" y="38478"/>
                    <a:pt x="38478" y="49576"/>
                    <a:pt x="24788" y="49576"/>
                  </a:cubicBezTo>
                  <a:cubicBezTo>
                    <a:pt x="11098" y="49576"/>
                    <a:pt x="0" y="38478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8" y="0"/>
                    <a:pt x="49576" y="11098"/>
                    <a:pt x="49576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06"/>
            <p:cNvSpPr/>
            <p:nvPr/>
          </p:nvSpPr>
          <p:spPr>
            <a:xfrm>
              <a:off x="2037113" y="4694655"/>
              <a:ext cx="117134" cy="102663"/>
            </a:xfrm>
            <a:custGeom>
              <a:rect b="b" l="l" r="r" t="t"/>
              <a:pathLst>
                <a:path extrusionOk="0" h="102663" w="117134">
                  <a:moveTo>
                    <a:pt x="27480" y="31161"/>
                  </a:moveTo>
                  <a:cubicBezTo>
                    <a:pt x="26715" y="32436"/>
                    <a:pt x="25717" y="35076"/>
                    <a:pt x="25717" y="40367"/>
                  </a:cubicBezTo>
                  <a:cubicBezTo>
                    <a:pt x="25717" y="61538"/>
                    <a:pt x="41356" y="76947"/>
                    <a:pt x="58567" y="76947"/>
                  </a:cubicBezTo>
                  <a:cubicBezTo>
                    <a:pt x="75779" y="76947"/>
                    <a:pt x="91418" y="61538"/>
                    <a:pt x="91418" y="40367"/>
                  </a:cubicBezTo>
                  <a:cubicBezTo>
                    <a:pt x="91418" y="35076"/>
                    <a:pt x="90419" y="32436"/>
                    <a:pt x="89655" y="31161"/>
                  </a:cubicBezTo>
                  <a:cubicBezTo>
                    <a:pt x="88996" y="30063"/>
                    <a:pt x="88007" y="29108"/>
                    <a:pt x="85921" y="28234"/>
                  </a:cubicBezTo>
                  <a:cubicBezTo>
                    <a:pt x="83586" y="27256"/>
                    <a:pt x="80198" y="26531"/>
                    <a:pt x="75314" y="26133"/>
                  </a:cubicBezTo>
                  <a:cubicBezTo>
                    <a:pt x="70459" y="25737"/>
                    <a:pt x="64980" y="25717"/>
                    <a:pt x="58567" y="25717"/>
                  </a:cubicBezTo>
                  <a:cubicBezTo>
                    <a:pt x="52155" y="25717"/>
                    <a:pt x="46676" y="25737"/>
                    <a:pt x="41820" y="26133"/>
                  </a:cubicBezTo>
                  <a:cubicBezTo>
                    <a:pt x="36936" y="26531"/>
                    <a:pt x="33548" y="27256"/>
                    <a:pt x="31214" y="28234"/>
                  </a:cubicBezTo>
                  <a:cubicBezTo>
                    <a:pt x="29127" y="29108"/>
                    <a:pt x="28138" y="30063"/>
                    <a:pt x="27480" y="31161"/>
                  </a:cubicBezTo>
                  <a:close/>
                  <a:moveTo>
                    <a:pt x="39730" y="501"/>
                  </a:moveTo>
                  <a:cubicBezTo>
                    <a:pt x="45812" y="6"/>
                    <a:pt x="52357" y="0"/>
                    <a:pt x="58567" y="0"/>
                  </a:cubicBezTo>
                  <a:cubicBezTo>
                    <a:pt x="64777" y="0"/>
                    <a:pt x="71323" y="6"/>
                    <a:pt x="77404" y="501"/>
                  </a:cubicBezTo>
                  <a:cubicBezTo>
                    <a:pt x="83456" y="995"/>
                    <a:pt x="89918" y="2027"/>
                    <a:pt x="95855" y="4514"/>
                  </a:cubicBezTo>
                  <a:cubicBezTo>
                    <a:pt x="102041" y="7104"/>
                    <a:pt x="107745" y="11320"/>
                    <a:pt x="111713" y="17939"/>
                  </a:cubicBezTo>
                  <a:cubicBezTo>
                    <a:pt x="115574" y="24382"/>
                    <a:pt x="117134" y="32007"/>
                    <a:pt x="117134" y="40367"/>
                  </a:cubicBezTo>
                  <a:cubicBezTo>
                    <a:pt x="117134" y="73804"/>
                    <a:pt x="91844" y="102663"/>
                    <a:pt x="58567" y="102663"/>
                  </a:cubicBezTo>
                  <a:cubicBezTo>
                    <a:pt x="25290" y="102663"/>
                    <a:pt x="0" y="73804"/>
                    <a:pt x="0" y="40367"/>
                  </a:cubicBezTo>
                  <a:cubicBezTo>
                    <a:pt x="0" y="32007"/>
                    <a:pt x="1560" y="24382"/>
                    <a:pt x="5422" y="17939"/>
                  </a:cubicBezTo>
                  <a:cubicBezTo>
                    <a:pt x="9389" y="11320"/>
                    <a:pt x="15094" y="7104"/>
                    <a:pt x="21279" y="4514"/>
                  </a:cubicBezTo>
                  <a:cubicBezTo>
                    <a:pt x="27216" y="2027"/>
                    <a:pt x="33678" y="995"/>
                    <a:pt x="39730" y="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06"/>
          <p:cNvGrpSpPr/>
          <p:nvPr/>
        </p:nvGrpSpPr>
        <p:grpSpPr>
          <a:xfrm>
            <a:off x="2969891" y="4412040"/>
            <a:ext cx="538398" cy="538398"/>
            <a:chOff x="2969891" y="4412040"/>
            <a:chExt cx="538398" cy="538398"/>
          </a:xfrm>
        </p:grpSpPr>
        <p:sp>
          <p:nvSpPr>
            <p:cNvPr id="270" name="Google Shape;270;p106"/>
            <p:cNvSpPr/>
            <p:nvPr/>
          </p:nvSpPr>
          <p:spPr>
            <a:xfrm>
              <a:off x="2969891" y="4412040"/>
              <a:ext cx="538398" cy="538398"/>
            </a:xfrm>
            <a:custGeom>
              <a:rect b="b" l="l" r="r" t="t"/>
              <a:pathLst>
                <a:path extrusionOk="0" h="538398" w="538398">
                  <a:moveTo>
                    <a:pt x="269199" y="538398"/>
                  </a:moveTo>
                  <a:cubicBezTo>
                    <a:pt x="417874" y="538398"/>
                    <a:pt x="538399" y="417874"/>
                    <a:pt x="538399" y="269200"/>
                  </a:cubicBezTo>
                  <a:cubicBezTo>
                    <a:pt x="538399" y="120525"/>
                    <a:pt x="417874" y="0"/>
                    <a:pt x="269199" y="0"/>
                  </a:cubicBezTo>
                  <a:cubicBezTo>
                    <a:pt x="120525" y="0"/>
                    <a:pt x="0" y="120525"/>
                    <a:pt x="0" y="269200"/>
                  </a:cubicBezTo>
                  <a:cubicBezTo>
                    <a:pt x="0" y="417874"/>
                    <a:pt x="120525" y="538398"/>
                    <a:pt x="269199" y="53839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06"/>
            <p:cNvSpPr/>
            <p:nvPr/>
          </p:nvSpPr>
          <p:spPr>
            <a:xfrm>
              <a:off x="3151010" y="4624817"/>
              <a:ext cx="56487" cy="79119"/>
            </a:xfrm>
            <a:custGeom>
              <a:rect b="b" l="l" r="r" t="t"/>
              <a:pathLst>
                <a:path extrusionOk="0" h="79119" w="56487">
                  <a:moveTo>
                    <a:pt x="3147" y="4431"/>
                  </a:moveTo>
                  <a:cubicBezTo>
                    <a:pt x="-1507" y="9795"/>
                    <a:pt x="-933" y="17916"/>
                    <a:pt x="4431" y="22570"/>
                  </a:cubicBezTo>
                  <a:lnTo>
                    <a:pt x="24010" y="39560"/>
                  </a:lnTo>
                  <a:lnTo>
                    <a:pt x="4431" y="56549"/>
                  </a:lnTo>
                  <a:cubicBezTo>
                    <a:pt x="-933" y="61204"/>
                    <a:pt x="-1507" y="69324"/>
                    <a:pt x="3147" y="74688"/>
                  </a:cubicBezTo>
                  <a:cubicBezTo>
                    <a:pt x="7801" y="80052"/>
                    <a:pt x="15922" y="80627"/>
                    <a:pt x="21286" y="75973"/>
                  </a:cubicBezTo>
                  <a:lnTo>
                    <a:pt x="52057" y="49271"/>
                  </a:lnTo>
                  <a:cubicBezTo>
                    <a:pt x="54871" y="46829"/>
                    <a:pt x="56488" y="43286"/>
                    <a:pt x="56488" y="39560"/>
                  </a:cubicBezTo>
                  <a:cubicBezTo>
                    <a:pt x="56488" y="35834"/>
                    <a:pt x="54871" y="32290"/>
                    <a:pt x="52057" y="29848"/>
                  </a:cubicBezTo>
                  <a:lnTo>
                    <a:pt x="21286" y="3147"/>
                  </a:lnTo>
                  <a:cubicBezTo>
                    <a:pt x="15922" y="-1508"/>
                    <a:pt x="7801" y="-932"/>
                    <a:pt x="3147" y="4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06"/>
            <p:cNvSpPr/>
            <p:nvPr/>
          </p:nvSpPr>
          <p:spPr>
            <a:xfrm>
              <a:off x="3270500" y="4624501"/>
              <a:ext cx="56837" cy="79726"/>
            </a:xfrm>
            <a:custGeom>
              <a:rect b="b" l="l" r="r" t="t"/>
              <a:pathLst>
                <a:path extrusionOk="0" h="79726" w="56837">
                  <a:moveTo>
                    <a:pt x="53691" y="4431"/>
                  </a:moveTo>
                  <a:cubicBezTo>
                    <a:pt x="58345" y="9795"/>
                    <a:pt x="57770" y="17916"/>
                    <a:pt x="52407" y="22570"/>
                  </a:cubicBezTo>
                  <a:lnTo>
                    <a:pt x="32478" y="39863"/>
                  </a:lnTo>
                  <a:lnTo>
                    <a:pt x="52407" y="57156"/>
                  </a:lnTo>
                  <a:cubicBezTo>
                    <a:pt x="57770" y="61810"/>
                    <a:pt x="58345" y="69931"/>
                    <a:pt x="53691" y="75295"/>
                  </a:cubicBezTo>
                  <a:cubicBezTo>
                    <a:pt x="49037" y="80659"/>
                    <a:pt x="40916" y="81233"/>
                    <a:pt x="35552" y="76579"/>
                  </a:cubicBezTo>
                  <a:lnTo>
                    <a:pt x="4431" y="49575"/>
                  </a:lnTo>
                  <a:cubicBezTo>
                    <a:pt x="1617" y="47133"/>
                    <a:pt x="0" y="43589"/>
                    <a:pt x="0" y="39863"/>
                  </a:cubicBezTo>
                  <a:cubicBezTo>
                    <a:pt x="0" y="36137"/>
                    <a:pt x="1617" y="32594"/>
                    <a:pt x="4431" y="30151"/>
                  </a:cubicBezTo>
                  <a:lnTo>
                    <a:pt x="35552" y="3147"/>
                  </a:lnTo>
                  <a:cubicBezTo>
                    <a:pt x="40916" y="-1507"/>
                    <a:pt x="49037" y="-933"/>
                    <a:pt x="53691" y="4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6"/>
            <p:cNvSpPr/>
            <p:nvPr/>
          </p:nvSpPr>
          <p:spPr>
            <a:xfrm>
              <a:off x="3166395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06"/>
          <p:cNvGrpSpPr/>
          <p:nvPr/>
        </p:nvGrpSpPr>
        <p:grpSpPr>
          <a:xfrm>
            <a:off x="4114123" y="4412040"/>
            <a:ext cx="538392" cy="538392"/>
            <a:chOff x="4114123" y="4412040"/>
            <a:chExt cx="538392" cy="538392"/>
          </a:xfrm>
        </p:grpSpPr>
        <p:sp>
          <p:nvSpPr>
            <p:cNvPr id="275" name="Google Shape;275;p106"/>
            <p:cNvSpPr/>
            <p:nvPr/>
          </p:nvSpPr>
          <p:spPr>
            <a:xfrm>
              <a:off x="4114123" y="4412040"/>
              <a:ext cx="538392" cy="538392"/>
            </a:xfrm>
            <a:custGeom>
              <a:rect b="b" l="l" r="r" t="t"/>
              <a:pathLst>
                <a:path extrusionOk="0" h="538392" w="538392">
                  <a:moveTo>
                    <a:pt x="269196" y="538393"/>
                  </a:moveTo>
                  <a:cubicBezTo>
                    <a:pt x="417869" y="538393"/>
                    <a:pt x="538392" y="417869"/>
                    <a:pt x="538392" y="269196"/>
                  </a:cubicBezTo>
                  <a:cubicBezTo>
                    <a:pt x="538392" y="120523"/>
                    <a:pt x="417869" y="0"/>
                    <a:pt x="269196" y="0"/>
                  </a:cubicBezTo>
                  <a:cubicBezTo>
                    <a:pt x="120523" y="0"/>
                    <a:pt x="0" y="120523"/>
                    <a:pt x="0" y="269196"/>
                  </a:cubicBezTo>
                  <a:cubicBezTo>
                    <a:pt x="0" y="417869"/>
                    <a:pt x="120523" y="538393"/>
                    <a:pt x="269196" y="53839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06"/>
            <p:cNvSpPr/>
            <p:nvPr/>
          </p:nvSpPr>
          <p:spPr>
            <a:xfrm>
              <a:off x="4331173" y="4740107"/>
              <a:ext cx="104285" cy="25716"/>
            </a:xfrm>
            <a:custGeom>
              <a:rect b="b" l="l" r="r" t="t"/>
              <a:pathLst>
                <a:path extrusionOk="0" h="25716" w="104285">
                  <a:moveTo>
                    <a:pt x="0" y="12858"/>
                  </a:moveTo>
                  <a:cubicBezTo>
                    <a:pt x="0" y="5757"/>
                    <a:pt x="5757" y="0"/>
                    <a:pt x="12858" y="0"/>
                  </a:cubicBezTo>
                  <a:lnTo>
                    <a:pt x="91427" y="0"/>
                  </a:lnTo>
                  <a:cubicBezTo>
                    <a:pt x="98529" y="0"/>
                    <a:pt x="104286" y="5757"/>
                    <a:pt x="104286" y="12858"/>
                  </a:cubicBezTo>
                  <a:cubicBezTo>
                    <a:pt x="104286" y="19960"/>
                    <a:pt x="98529" y="25717"/>
                    <a:pt x="91427" y="25717"/>
                  </a:cubicBezTo>
                  <a:lnTo>
                    <a:pt x="12858" y="25717"/>
                  </a:lnTo>
                  <a:cubicBezTo>
                    <a:pt x="5757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6"/>
            <p:cNvSpPr/>
            <p:nvPr/>
          </p:nvSpPr>
          <p:spPr>
            <a:xfrm>
              <a:off x="4298648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6"/>
            <p:cNvSpPr/>
            <p:nvPr/>
          </p:nvSpPr>
          <p:spPr>
            <a:xfrm>
              <a:off x="4422601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06"/>
          <p:cNvGrpSpPr/>
          <p:nvPr/>
        </p:nvGrpSpPr>
        <p:grpSpPr>
          <a:xfrm>
            <a:off x="5254741" y="4412053"/>
            <a:ext cx="544795" cy="538385"/>
            <a:chOff x="5254741" y="4412053"/>
            <a:chExt cx="544795" cy="538385"/>
          </a:xfrm>
        </p:grpSpPr>
        <p:sp>
          <p:nvSpPr>
            <p:cNvPr id="280" name="Google Shape;280;p106"/>
            <p:cNvSpPr/>
            <p:nvPr/>
          </p:nvSpPr>
          <p:spPr>
            <a:xfrm>
              <a:off x="5254741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6"/>
            <p:cNvSpPr/>
            <p:nvPr/>
          </p:nvSpPr>
          <p:spPr>
            <a:xfrm>
              <a:off x="5460093" y="4711872"/>
              <a:ext cx="137255" cy="62547"/>
            </a:xfrm>
            <a:custGeom>
              <a:rect b="b" l="l" r="r" t="t"/>
              <a:pathLst>
                <a:path extrusionOk="0" h="62547" w="137255">
                  <a:moveTo>
                    <a:pt x="2864" y="57736"/>
                  </a:moveTo>
                  <a:cubicBezTo>
                    <a:pt x="7362" y="63275"/>
                    <a:pt x="15551" y="64162"/>
                    <a:pt x="21156" y="59716"/>
                  </a:cubicBezTo>
                  <a:lnTo>
                    <a:pt x="30242" y="52511"/>
                  </a:lnTo>
                  <a:cubicBezTo>
                    <a:pt x="56231" y="31899"/>
                    <a:pt x="89561" y="22572"/>
                    <a:pt x="122628" y="26658"/>
                  </a:cubicBezTo>
                  <a:cubicBezTo>
                    <a:pt x="129758" y="27539"/>
                    <a:pt x="136261" y="22541"/>
                    <a:pt x="137153" y="15495"/>
                  </a:cubicBezTo>
                  <a:cubicBezTo>
                    <a:pt x="138045" y="8448"/>
                    <a:pt x="132987" y="2021"/>
                    <a:pt x="125857" y="1140"/>
                  </a:cubicBezTo>
                  <a:cubicBezTo>
                    <a:pt x="85805" y="-3810"/>
                    <a:pt x="45434" y="7488"/>
                    <a:pt x="13954" y="32454"/>
                  </a:cubicBezTo>
                  <a:lnTo>
                    <a:pt x="4868" y="39660"/>
                  </a:lnTo>
                  <a:cubicBezTo>
                    <a:pt x="-736" y="44104"/>
                    <a:pt x="-1634" y="52197"/>
                    <a:pt x="2864" y="577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6"/>
            <p:cNvSpPr/>
            <p:nvPr/>
          </p:nvSpPr>
          <p:spPr>
            <a:xfrm>
              <a:off x="5439335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06"/>
            <p:cNvSpPr/>
            <p:nvPr/>
          </p:nvSpPr>
          <p:spPr>
            <a:xfrm>
              <a:off x="5558406" y="4640865"/>
              <a:ext cx="62899" cy="25716"/>
            </a:xfrm>
            <a:custGeom>
              <a:rect b="b" l="l" r="r" t="t"/>
              <a:pathLst>
                <a:path extrusionOk="0" h="25716" w="62899">
                  <a:moveTo>
                    <a:pt x="0" y="12858"/>
                  </a:moveTo>
                  <a:cubicBezTo>
                    <a:pt x="0" y="5757"/>
                    <a:pt x="5826" y="0"/>
                    <a:pt x="13011" y="0"/>
                  </a:cubicBezTo>
                  <a:lnTo>
                    <a:pt x="49888" y="0"/>
                  </a:lnTo>
                  <a:cubicBezTo>
                    <a:pt x="57075" y="0"/>
                    <a:pt x="62900" y="5757"/>
                    <a:pt x="62900" y="12858"/>
                  </a:cubicBezTo>
                  <a:cubicBezTo>
                    <a:pt x="62900" y="19960"/>
                    <a:pt x="57075" y="25717"/>
                    <a:pt x="49888" y="25717"/>
                  </a:cubicBezTo>
                  <a:lnTo>
                    <a:pt x="13011" y="25717"/>
                  </a:lnTo>
                  <a:cubicBezTo>
                    <a:pt x="5826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06"/>
          <p:cNvGrpSpPr/>
          <p:nvPr/>
        </p:nvGrpSpPr>
        <p:grpSpPr>
          <a:xfrm>
            <a:off x="6398558" y="4412053"/>
            <a:ext cx="544795" cy="538385"/>
            <a:chOff x="6398558" y="4412053"/>
            <a:chExt cx="544795" cy="538385"/>
          </a:xfrm>
        </p:grpSpPr>
        <p:sp>
          <p:nvSpPr>
            <p:cNvPr id="285" name="Google Shape;285;p106"/>
            <p:cNvSpPr/>
            <p:nvPr/>
          </p:nvSpPr>
          <p:spPr>
            <a:xfrm>
              <a:off x="6398558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6"/>
            <p:cNvSpPr/>
            <p:nvPr/>
          </p:nvSpPr>
          <p:spPr>
            <a:xfrm>
              <a:off x="6603904" y="4729923"/>
              <a:ext cx="134099" cy="44495"/>
            </a:xfrm>
            <a:custGeom>
              <a:rect b="b" l="l" r="r" t="t"/>
              <a:pathLst>
                <a:path extrusionOk="0" h="44495" w="134099">
                  <a:moveTo>
                    <a:pt x="2864" y="39685"/>
                  </a:moveTo>
                  <a:cubicBezTo>
                    <a:pt x="7362" y="45224"/>
                    <a:pt x="15551" y="46110"/>
                    <a:pt x="21155" y="41665"/>
                  </a:cubicBezTo>
                  <a:cubicBezTo>
                    <a:pt x="47968" y="20401"/>
                    <a:pt x="86131" y="20401"/>
                    <a:pt x="112944" y="41665"/>
                  </a:cubicBezTo>
                  <a:cubicBezTo>
                    <a:pt x="118548" y="46110"/>
                    <a:pt x="126737" y="45224"/>
                    <a:pt x="131235" y="39685"/>
                  </a:cubicBezTo>
                  <a:cubicBezTo>
                    <a:pt x="135733" y="34146"/>
                    <a:pt x="134835" y="26053"/>
                    <a:pt x="129231" y="21609"/>
                  </a:cubicBezTo>
                  <a:cubicBezTo>
                    <a:pt x="92903" y="-7203"/>
                    <a:pt x="41196" y="-7203"/>
                    <a:pt x="4868" y="21609"/>
                  </a:cubicBezTo>
                  <a:cubicBezTo>
                    <a:pt x="-736" y="26053"/>
                    <a:pt x="-1633" y="34146"/>
                    <a:pt x="2864" y="39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06"/>
            <p:cNvSpPr/>
            <p:nvPr/>
          </p:nvSpPr>
          <p:spPr>
            <a:xfrm>
              <a:off x="6583161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06"/>
            <p:cNvSpPr/>
            <p:nvPr/>
          </p:nvSpPr>
          <p:spPr>
            <a:xfrm>
              <a:off x="6708583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06"/>
          <p:cNvGrpSpPr/>
          <p:nvPr/>
        </p:nvGrpSpPr>
        <p:grpSpPr>
          <a:xfrm>
            <a:off x="7542375" y="4412053"/>
            <a:ext cx="544795" cy="538385"/>
            <a:chOff x="7542375" y="4412053"/>
            <a:chExt cx="544795" cy="538385"/>
          </a:xfrm>
        </p:grpSpPr>
        <p:sp>
          <p:nvSpPr>
            <p:cNvPr id="290" name="Google Shape;290;p106"/>
            <p:cNvSpPr/>
            <p:nvPr/>
          </p:nvSpPr>
          <p:spPr>
            <a:xfrm>
              <a:off x="7542375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06"/>
            <p:cNvSpPr/>
            <p:nvPr/>
          </p:nvSpPr>
          <p:spPr>
            <a:xfrm>
              <a:off x="7747076" y="4740122"/>
              <a:ext cx="105526" cy="25716"/>
            </a:xfrm>
            <a:custGeom>
              <a:rect b="b" l="l" r="r" t="t"/>
              <a:pathLst>
                <a:path extrusionOk="0" h="25716" w="105526">
                  <a:moveTo>
                    <a:pt x="0" y="12858"/>
                  </a:moveTo>
                  <a:cubicBezTo>
                    <a:pt x="0" y="5757"/>
                    <a:pt x="5826" y="0"/>
                    <a:pt x="13011" y="0"/>
                  </a:cubicBezTo>
                  <a:lnTo>
                    <a:pt x="92515" y="0"/>
                  </a:lnTo>
                  <a:cubicBezTo>
                    <a:pt x="99701" y="0"/>
                    <a:pt x="105526" y="5757"/>
                    <a:pt x="105526" y="12858"/>
                  </a:cubicBezTo>
                  <a:cubicBezTo>
                    <a:pt x="105526" y="19960"/>
                    <a:pt x="99701" y="25717"/>
                    <a:pt x="92515" y="25717"/>
                  </a:cubicBezTo>
                  <a:lnTo>
                    <a:pt x="13011" y="25717"/>
                  </a:lnTo>
                  <a:cubicBezTo>
                    <a:pt x="5826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6"/>
            <p:cNvSpPr/>
            <p:nvPr/>
          </p:nvSpPr>
          <p:spPr>
            <a:xfrm>
              <a:off x="7726978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06"/>
            <p:cNvSpPr/>
            <p:nvPr/>
          </p:nvSpPr>
          <p:spPr>
            <a:xfrm>
              <a:off x="7852416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06"/>
            <p:cNvSpPr/>
            <p:nvPr/>
          </p:nvSpPr>
          <p:spPr>
            <a:xfrm>
              <a:off x="7879757" y="4688709"/>
              <a:ext cx="49588" cy="98466"/>
            </a:xfrm>
            <a:custGeom>
              <a:rect b="b" l="l" r="r" t="t"/>
              <a:pathLst>
                <a:path extrusionOk="0" h="98466" w="49588">
                  <a:moveTo>
                    <a:pt x="802" y="67716"/>
                  </a:moveTo>
                  <a:lnTo>
                    <a:pt x="17093" y="6012"/>
                  </a:lnTo>
                  <a:cubicBezTo>
                    <a:pt x="19216" y="-2028"/>
                    <a:pt x="30779" y="-1995"/>
                    <a:pt x="32855" y="6057"/>
                  </a:cubicBezTo>
                  <a:lnTo>
                    <a:pt x="48822" y="67982"/>
                  </a:lnTo>
                  <a:cubicBezTo>
                    <a:pt x="50669" y="75147"/>
                    <a:pt x="49139" y="82754"/>
                    <a:pt x="44659" y="88675"/>
                  </a:cubicBezTo>
                  <a:cubicBezTo>
                    <a:pt x="34827" y="101673"/>
                    <a:pt x="15109" y="101732"/>
                    <a:pt x="5126" y="88846"/>
                  </a:cubicBezTo>
                  <a:cubicBezTo>
                    <a:pt x="475" y="82842"/>
                    <a:pt x="-1130" y="75033"/>
                    <a:pt x="802" y="67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06"/>
          <p:cNvGrpSpPr/>
          <p:nvPr/>
        </p:nvGrpSpPr>
        <p:grpSpPr>
          <a:xfrm>
            <a:off x="8686192" y="4412053"/>
            <a:ext cx="544795" cy="538385"/>
            <a:chOff x="8686192" y="4412053"/>
            <a:chExt cx="544795" cy="538385"/>
          </a:xfrm>
        </p:grpSpPr>
        <p:sp>
          <p:nvSpPr>
            <p:cNvPr id="296" name="Google Shape;296;p106"/>
            <p:cNvSpPr/>
            <p:nvPr/>
          </p:nvSpPr>
          <p:spPr>
            <a:xfrm>
              <a:off x="8686192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06"/>
            <p:cNvSpPr/>
            <p:nvPr/>
          </p:nvSpPr>
          <p:spPr>
            <a:xfrm>
              <a:off x="8865611" y="4628931"/>
              <a:ext cx="50160" cy="49570"/>
            </a:xfrm>
            <a:custGeom>
              <a:rect b="b" l="l" r="r" t="t"/>
              <a:pathLst>
                <a:path extrusionOk="0" h="49570" w="50160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6"/>
            <p:cNvSpPr/>
            <p:nvPr/>
          </p:nvSpPr>
          <p:spPr>
            <a:xfrm>
              <a:off x="8991049" y="4628931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2" y="24785"/>
                  </a:moveTo>
                  <a:cubicBezTo>
                    <a:pt x="50162" y="38474"/>
                    <a:pt x="38933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3" y="0"/>
                    <a:pt x="50162" y="11097"/>
                    <a:pt x="50162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6"/>
            <p:cNvSpPr/>
            <p:nvPr/>
          </p:nvSpPr>
          <p:spPr>
            <a:xfrm>
              <a:off x="8906681" y="4690938"/>
              <a:ext cx="103797" cy="129543"/>
            </a:xfrm>
            <a:custGeom>
              <a:rect b="b" l="l" r="r" t="t"/>
              <a:pathLst>
                <a:path extrusionOk="0" h="129543" w="103797">
                  <a:moveTo>
                    <a:pt x="34859" y="35714"/>
                  </a:moveTo>
                  <a:cubicBezTo>
                    <a:pt x="29641" y="42679"/>
                    <a:pt x="26023" y="52910"/>
                    <a:pt x="26023" y="64771"/>
                  </a:cubicBezTo>
                  <a:cubicBezTo>
                    <a:pt x="26023" y="76632"/>
                    <a:pt x="29641" y="86864"/>
                    <a:pt x="34859" y="93829"/>
                  </a:cubicBezTo>
                  <a:cubicBezTo>
                    <a:pt x="40078" y="100796"/>
                    <a:pt x="46248" y="103827"/>
                    <a:pt x="51899" y="103827"/>
                  </a:cubicBezTo>
                  <a:cubicBezTo>
                    <a:pt x="57550" y="103827"/>
                    <a:pt x="63719" y="100796"/>
                    <a:pt x="68939" y="93829"/>
                  </a:cubicBezTo>
                  <a:cubicBezTo>
                    <a:pt x="74157" y="86864"/>
                    <a:pt x="77775" y="76632"/>
                    <a:pt x="77775" y="64771"/>
                  </a:cubicBezTo>
                  <a:cubicBezTo>
                    <a:pt x="77775" y="52910"/>
                    <a:pt x="74157" y="42679"/>
                    <a:pt x="68939" y="35714"/>
                  </a:cubicBezTo>
                  <a:cubicBezTo>
                    <a:pt x="63719" y="28746"/>
                    <a:pt x="57550" y="25717"/>
                    <a:pt x="51899" y="25717"/>
                  </a:cubicBezTo>
                  <a:cubicBezTo>
                    <a:pt x="46248" y="25717"/>
                    <a:pt x="40078" y="28746"/>
                    <a:pt x="34859" y="35714"/>
                  </a:cubicBezTo>
                  <a:close/>
                  <a:moveTo>
                    <a:pt x="13944" y="20413"/>
                  </a:moveTo>
                  <a:cubicBezTo>
                    <a:pt x="22799" y="8591"/>
                    <a:pt x="36073" y="0"/>
                    <a:pt x="51899" y="0"/>
                  </a:cubicBezTo>
                  <a:cubicBezTo>
                    <a:pt x="67724" y="0"/>
                    <a:pt x="80999" y="8591"/>
                    <a:pt x="89854" y="20413"/>
                  </a:cubicBezTo>
                  <a:cubicBezTo>
                    <a:pt x="98711" y="32236"/>
                    <a:pt x="103798" y="47962"/>
                    <a:pt x="103798" y="64771"/>
                  </a:cubicBezTo>
                  <a:cubicBezTo>
                    <a:pt x="103798" y="81581"/>
                    <a:pt x="98711" y="97307"/>
                    <a:pt x="89854" y="109130"/>
                  </a:cubicBezTo>
                  <a:cubicBezTo>
                    <a:pt x="80999" y="120951"/>
                    <a:pt x="67724" y="129543"/>
                    <a:pt x="51899" y="129543"/>
                  </a:cubicBezTo>
                  <a:cubicBezTo>
                    <a:pt x="36073" y="129543"/>
                    <a:pt x="22799" y="120951"/>
                    <a:pt x="13944" y="109130"/>
                  </a:cubicBezTo>
                  <a:cubicBezTo>
                    <a:pt x="5086" y="97307"/>
                    <a:pt x="0" y="81581"/>
                    <a:pt x="0" y="64771"/>
                  </a:cubicBezTo>
                  <a:cubicBezTo>
                    <a:pt x="0" y="47962"/>
                    <a:pt x="5086" y="32236"/>
                    <a:pt x="13944" y="20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06"/>
          <p:cNvGrpSpPr/>
          <p:nvPr/>
        </p:nvGrpSpPr>
        <p:grpSpPr>
          <a:xfrm>
            <a:off x="9830009" y="4412053"/>
            <a:ext cx="544795" cy="538385"/>
            <a:chOff x="9830009" y="4412053"/>
            <a:chExt cx="544795" cy="538385"/>
          </a:xfrm>
        </p:grpSpPr>
        <p:sp>
          <p:nvSpPr>
            <p:cNvPr id="301" name="Google Shape;301;p106"/>
            <p:cNvSpPr/>
            <p:nvPr/>
          </p:nvSpPr>
          <p:spPr>
            <a:xfrm>
              <a:off x="9830009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6"/>
            <p:cNvSpPr/>
            <p:nvPr/>
          </p:nvSpPr>
          <p:spPr>
            <a:xfrm>
              <a:off x="10028859" y="4758629"/>
              <a:ext cx="147106" cy="46755"/>
            </a:xfrm>
            <a:custGeom>
              <a:rect b="b" l="l" r="r" t="t"/>
              <a:pathLst>
                <a:path extrusionOk="0" h="46755" w="147106">
                  <a:moveTo>
                    <a:pt x="2864" y="4811"/>
                  </a:moveTo>
                  <a:cubicBezTo>
                    <a:pt x="7362" y="-728"/>
                    <a:pt x="15551" y="-1614"/>
                    <a:pt x="21156" y="2831"/>
                  </a:cubicBezTo>
                  <a:cubicBezTo>
                    <a:pt x="51768" y="27109"/>
                    <a:pt x="95338" y="27109"/>
                    <a:pt x="125951" y="2831"/>
                  </a:cubicBezTo>
                  <a:cubicBezTo>
                    <a:pt x="131555" y="-1614"/>
                    <a:pt x="139744" y="-728"/>
                    <a:pt x="144243" y="4811"/>
                  </a:cubicBezTo>
                  <a:cubicBezTo>
                    <a:pt x="148740" y="10349"/>
                    <a:pt x="147843" y="18442"/>
                    <a:pt x="142238" y="22887"/>
                  </a:cubicBezTo>
                  <a:cubicBezTo>
                    <a:pt x="102110" y="54712"/>
                    <a:pt x="44996" y="54712"/>
                    <a:pt x="4868" y="22887"/>
                  </a:cubicBezTo>
                  <a:cubicBezTo>
                    <a:pt x="-736" y="18442"/>
                    <a:pt x="-1634" y="10349"/>
                    <a:pt x="2864" y="4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06"/>
            <p:cNvSpPr/>
            <p:nvPr/>
          </p:nvSpPr>
          <p:spPr>
            <a:xfrm>
              <a:off x="10085915" y="4555199"/>
              <a:ext cx="32997" cy="119293"/>
            </a:xfrm>
            <a:custGeom>
              <a:rect b="b" l="l" r="r" t="t"/>
              <a:pathLst>
                <a:path extrusionOk="0" h="119293" w="32997">
                  <a:moveTo>
                    <a:pt x="16498" y="0"/>
                  </a:moveTo>
                  <a:cubicBezTo>
                    <a:pt x="25611" y="0"/>
                    <a:pt x="32998" y="7300"/>
                    <a:pt x="32998" y="16304"/>
                  </a:cubicBezTo>
                  <a:lnTo>
                    <a:pt x="32998" y="102989"/>
                  </a:lnTo>
                  <a:cubicBezTo>
                    <a:pt x="32998" y="111993"/>
                    <a:pt x="25611" y="119293"/>
                    <a:pt x="16498" y="119293"/>
                  </a:cubicBezTo>
                  <a:cubicBezTo>
                    <a:pt x="7387" y="119293"/>
                    <a:pt x="0" y="111993"/>
                    <a:pt x="0" y="102989"/>
                  </a:cubicBezTo>
                  <a:lnTo>
                    <a:pt x="0" y="16304"/>
                  </a:lnTo>
                  <a:cubicBezTo>
                    <a:pt x="0" y="7300"/>
                    <a:pt x="7387" y="0"/>
                    <a:pt x="16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6"/>
            <p:cNvSpPr/>
            <p:nvPr/>
          </p:nvSpPr>
          <p:spPr>
            <a:xfrm>
              <a:off x="10081203" y="4694003"/>
              <a:ext cx="42416" cy="41916"/>
            </a:xfrm>
            <a:custGeom>
              <a:rect b="b" l="l" r="r" t="t"/>
              <a:pathLst>
                <a:path extrusionOk="0" h="41916" w="42416">
                  <a:moveTo>
                    <a:pt x="42417" y="20958"/>
                  </a:moveTo>
                  <a:cubicBezTo>
                    <a:pt x="42417" y="32533"/>
                    <a:pt x="32921" y="41917"/>
                    <a:pt x="21208" y="41917"/>
                  </a:cubicBezTo>
                  <a:cubicBezTo>
                    <a:pt x="9495" y="41917"/>
                    <a:pt x="0" y="32533"/>
                    <a:pt x="0" y="20958"/>
                  </a:cubicBezTo>
                  <a:cubicBezTo>
                    <a:pt x="0" y="9383"/>
                    <a:pt x="9495" y="0"/>
                    <a:pt x="21208" y="0"/>
                  </a:cubicBezTo>
                  <a:cubicBezTo>
                    <a:pt x="32921" y="0"/>
                    <a:pt x="42417" y="9383"/>
                    <a:pt x="42417" y="20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06"/>
          <p:cNvGrpSpPr/>
          <p:nvPr/>
        </p:nvGrpSpPr>
        <p:grpSpPr>
          <a:xfrm>
            <a:off x="10973827" y="4412053"/>
            <a:ext cx="544795" cy="538385"/>
            <a:chOff x="10973827" y="4412053"/>
            <a:chExt cx="544795" cy="538385"/>
          </a:xfrm>
        </p:grpSpPr>
        <p:sp>
          <p:nvSpPr>
            <p:cNvPr id="306" name="Google Shape;306;p106"/>
            <p:cNvSpPr/>
            <p:nvPr/>
          </p:nvSpPr>
          <p:spPr>
            <a:xfrm>
              <a:off x="10973827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06"/>
            <p:cNvSpPr/>
            <p:nvPr/>
          </p:nvSpPr>
          <p:spPr>
            <a:xfrm>
              <a:off x="11161569" y="4769133"/>
              <a:ext cx="169311" cy="25716"/>
            </a:xfrm>
            <a:custGeom>
              <a:rect b="b" l="l" r="r" t="t"/>
              <a:pathLst>
                <a:path extrusionOk="0" h="25716" w="169311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156300" y="0"/>
                  </a:lnTo>
                  <a:cubicBezTo>
                    <a:pt x="163486" y="0"/>
                    <a:pt x="169312" y="5757"/>
                    <a:pt x="169312" y="12858"/>
                  </a:cubicBezTo>
                  <a:cubicBezTo>
                    <a:pt x="169312" y="19959"/>
                    <a:pt x="163486" y="25717"/>
                    <a:pt x="156300" y="25717"/>
                  </a:cubicBezTo>
                  <a:lnTo>
                    <a:pt x="13011" y="25717"/>
                  </a:lnTo>
                  <a:cubicBezTo>
                    <a:pt x="5825" y="25717"/>
                    <a:pt x="0" y="19959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06"/>
            <p:cNvSpPr/>
            <p:nvPr/>
          </p:nvSpPr>
          <p:spPr>
            <a:xfrm>
              <a:off x="11226680" y="4697282"/>
              <a:ext cx="39097" cy="38637"/>
            </a:xfrm>
            <a:custGeom>
              <a:rect b="b" l="l" r="r" t="t"/>
              <a:pathLst>
                <a:path extrusionOk="0" h="38637" w="39097">
                  <a:moveTo>
                    <a:pt x="39098" y="19319"/>
                  </a:moveTo>
                  <a:cubicBezTo>
                    <a:pt x="39098" y="29989"/>
                    <a:pt x="30346" y="38638"/>
                    <a:pt x="19549" y="38638"/>
                  </a:cubicBezTo>
                  <a:cubicBezTo>
                    <a:pt x="8752" y="38638"/>
                    <a:pt x="0" y="29989"/>
                    <a:pt x="0" y="19319"/>
                  </a:cubicBezTo>
                  <a:cubicBezTo>
                    <a:pt x="0" y="8650"/>
                    <a:pt x="8752" y="0"/>
                    <a:pt x="19549" y="0"/>
                  </a:cubicBezTo>
                  <a:cubicBezTo>
                    <a:pt x="30346" y="0"/>
                    <a:pt x="39098" y="8650"/>
                    <a:pt x="39098" y="19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06"/>
            <p:cNvSpPr/>
            <p:nvPr/>
          </p:nvSpPr>
          <p:spPr>
            <a:xfrm>
              <a:off x="11190520" y="4554136"/>
              <a:ext cx="111416" cy="123759"/>
            </a:xfrm>
            <a:custGeom>
              <a:rect b="b" l="l" r="r" t="t"/>
              <a:pathLst>
                <a:path extrusionOk="0" h="123759" w="111416">
                  <a:moveTo>
                    <a:pt x="55708" y="27002"/>
                  </a:moveTo>
                  <a:cubicBezTo>
                    <a:pt x="38392" y="27002"/>
                    <a:pt x="27324" y="38917"/>
                    <a:pt x="27324" y="50211"/>
                  </a:cubicBezTo>
                  <a:cubicBezTo>
                    <a:pt x="27324" y="57668"/>
                    <a:pt x="21207" y="63712"/>
                    <a:pt x="13662" y="63712"/>
                  </a:cubicBezTo>
                  <a:cubicBezTo>
                    <a:pt x="6117" y="63712"/>
                    <a:pt x="0" y="57668"/>
                    <a:pt x="0" y="50211"/>
                  </a:cubicBezTo>
                  <a:cubicBezTo>
                    <a:pt x="0" y="20957"/>
                    <a:pt x="26581" y="0"/>
                    <a:pt x="55708" y="0"/>
                  </a:cubicBezTo>
                  <a:cubicBezTo>
                    <a:pt x="84835" y="0"/>
                    <a:pt x="111417" y="20957"/>
                    <a:pt x="111417" y="50211"/>
                  </a:cubicBezTo>
                  <a:cubicBezTo>
                    <a:pt x="111417" y="74794"/>
                    <a:pt x="92647" y="93517"/>
                    <a:pt x="69370" y="98870"/>
                  </a:cubicBezTo>
                  <a:lnTo>
                    <a:pt x="69370" y="110258"/>
                  </a:lnTo>
                  <a:cubicBezTo>
                    <a:pt x="69370" y="117715"/>
                    <a:pt x="63254" y="123759"/>
                    <a:pt x="55708" y="123759"/>
                  </a:cubicBezTo>
                  <a:cubicBezTo>
                    <a:pt x="48163" y="123759"/>
                    <a:pt x="42046" y="117715"/>
                    <a:pt x="42046" y="110258"/>
                  </a:cubicBezTo>
                  <a:lnTo>
                    <a:pt x="42046" y="86921"/>
                  </a:lnTo>
                  <a:cubicBezTo>
                    <a:pt x="42046" y="79464"/>
                    <a:pt x="48163" y="73420"/>
                    <a:pt x="55708" y="73420"/>
                  </a:cubicBezTo>
                  <a:cubicBezTo>
                    <a:pt x="73025" y="73420"/>
                    <a:pt x="84093" y="61505"/>
                    <a:pt x="84093" y="50211"/>
                  </a:cubicBezTo>
                  <a:cubicBezTo>
                    <a:pt x="84093" y="38917"/>
                    <a:pt x="73025" y="27002"/>
                    <a:pt x="55708" y="27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106"/>
          <p:cNvSpPr txBox="1"/>
          <p:nvPr/>
        </p:nvSpPr>
        <p:spPr>
          <a:xfrm>
            <a:off x="453592" y="2382487"/>
            <a:ext cx="978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Programming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6"/>
          <p:cNvSpPr txBox="1"/>
          <p:nvPr/>
        </p:nvSpPr>
        <p:spPr>
          <a:xfrm>
            <a:off x="1606603" y="2382487"/>
            <a:ext cx="978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DataScience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6"/>
          <p:cNvSpPr txBox="1"/>
          <p:nvPr/>
        </p:nvSpPr>
        <p:spPr>
          <a:xfrm>
            <a:off x="3122898" y="2382487"/>
            <a:ext cx="29367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6"/>
          <p:cNvSpPr txBox="1"/>
          <p:nvPr/>
        </p:nvSpPr>
        <p:spPr>
          <a:xfrm>
            <a:off x="4089058" y="2382487"/>
            <a:ext cx="5902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6"/>
          <p:cNvSpPr txBox="1"/>
          <p:nvPr/>
        </p:nvSpPr>
        <p:spPr>
          <a:xfrm>
            <a:off x="5111342" y="2382487"/>
            <a:ext cx="8146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Motion/3D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6"/>
          <p:cNvSpPr txBox="1"/>
          <p:nvPr/>
        </p:nvSpPr>
        <p:spPr>
          <a:xfrm>
            <a:off x="6420070" y="2382487"/>
            <a:ext cx="4427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Illust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6"/>
          <p:cNvSpPr txBox="1"/>
          <p:nvPr/>
        </p:nvSpPr>
        <p:spPr>
          <a:xfrm>
            <a:off x="7268283" y="2382487"/>
            <a:ext cx="106311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Finance/Invest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6"/>
          <p:cNvSpPr txBox="1"/>
          <p:nvPr/>
        </p:nvSpPr>
        <p:spPr>
          <a:xfrm>
            <a:off x="8602962" y="2382487"/>
            <a:ext cx="7761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6"/>
          <p:cNvSpPr txBox="1"/>
          <p:nvPr/>
        </p:nvSpPr>
        <p:spPr>
          <a:xfrm>
            <a:off x="9846914" y="2382487"/>
            <a:ext cx="49404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6"/>
          <p:cNvSpPr txBox="1"/>
          <p:nvPr/>
        </p:nvSpPr>
        <p:spPr>
          <a:xfrm>
            <a:off x="431150" y="3768072"/>
            <a:ext cx="102303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Web_desktop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6"/>
          <p:cNvSpPr txBox="1"/>
          <p:nvPr/>
        </p:nvSpPr>
        <p:spPr>
          <a:xfrm>
            <a:off x="1629045" y="3768072"/>
            <a:ext cx="93326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Web_laptop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6"/>
          <p:cNvSpPr txBox="1"/>
          <p:nvPr/>
        </p:nvSpPr>
        <p:spPr>
          <a:xfrm>
            <a:off x="2805503" y="3768072"/>
            <a:ext cx="9284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Web_screen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6"/>
          <p:cNvSpPr txBox="1"/>
          <p:nvPr/>
        </p:nvSpPr>
        <p:spPr>
          <a:xfrm>
            <a:off x="3963222" y="3768072"/>
            <a:ext cx="8418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Mobile_iOS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6"/>
          <p:cNvSpPr txBox="1"/>
          <p:nvPr/>
        </p:nvSpPr>
        <p:spPr>
          <a:xfrm>
            <a:off x="4969476" y="3768072"/>
            <a:ext cx="10983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Mobile_Android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6"/>
          <p:cNvSpPr txBox="1"/>
          <p:nvPr/>
        </p:nvSpPr>
        <p:spPr>
          <a:xfrm>
            <a:off x="6358354" y="3768072"/>
            <a:ext cx="56618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Tablet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6"/>
          <p:cNvSpPr txBox="1"/>
          <p:nvPr/>
        </p:nvSpPr>
        <p:spPr>
          <a:xfrm>
            <a:off x="7633768" y="3768072"/>
            <a:ext cx="3321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TV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6"/>
          <p:cNvSpPr txBox="1"/>
          <p:nvPr/>
        </p:nvSpPr>
        <p:spPr>
          <a:xfrm>
            <a:off x="8598153" y="3768072"/>
            <a:ext cx="7857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Database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6"/>
          <p:cNvSpPr txBox="1"/>
          <p:nvPr/>
        </p:nvSpPr>
        <p:spPr>
          <a:xfrm>
            <a:off x="9802831" y="3768072"/>
            <a:ext cx="5822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6"/>
          <p:cNvSpPr txBox="1"/>
          <p:nvPr/>
        </p:nvSpPr>
        <p:spPr>
          <a:xfrm>
            <a:off x="10939730" y="3768072"/>
            <a:ext cx="59503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6"/>
          <p:cNvSpPr txBox="1"/>
          <p:nvPr/>
        </p:nvSpPr>
        <p:spPr>
          <a:xfrm>
            <a:off x="431150" y="5176081"/>
            <a:ext cx="102303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Emotion_smile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6"/>
          <p:cNvSpPr txBox="1"/>
          <p:nvPr/>
        </p:nvSpPr>
        <p:spPr>
          <a:xfrm>
            <a:off x="1540078" y="5176081"/>
            <a:ext cx="111120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Emotion_happy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6"/>
          <p:cNvSpPr txBox="1"/>
          <p:nvPr/>
        </p:nvSpPr>
        <p:spPr>
          <a:xfrm>
            <a:off x="2684477" y="5176081"/>
            <a:ext cx="11705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Emotion_excited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6"/>
          <p:cNvSpPr txBox="1"/>
          <p:nvPr/>
        </p:nvSpPr>
        <p:spPr>
          <a:xfrm>
            <a:off x="3885477" y="5176081"/>
            <a:ext cx="9973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Emotion_soso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6"/>
          <p:cNvSpPr txBox="1"/>
          <p:nvPr/>
        </p:nvSpPr>
        <p:spPr>
          <a:xfrm>
            <a:off x="4969476" y="5176081"/>
            <a:ext cx="10983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Emotion_humm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6"/>
          <p:cNvSpPr txBox="1"/>
          <p:nvPr/>
        </p:nvSpPr>
        <p:spPr>
          <a:xfrm>
            <a:off x="6154773" y="5176081"/>
            <a:ext cx="9733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Emotion_bad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6"/>
          <p:cNvSpPr txBox="1"/>
          <p:nvPr/>
        </p:nvSpPr>
        <p:spPr>
          <a:xfrm>
            <a:off x="7325190" y="5176081"/>
            <a:ext cx="9492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Emotion_sad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6"/>
          <p:cNvSpPr txBox="1"/>
          <p:nvPr/>
        </p:nvSpPr>
        <p:spPr>
          <a:xfrm>
            <a:off x="8352894" y="5176081"/>
            <a:ext cx="12763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Emotion_Surprised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6"/>
          <p:cNvSpPr txBox="1"/>
          <p:nvPr/>
        </p:nvSpPr>
        <p:spPr>
          <a:xfrm>
            <a:off x="9715468" y="5176081"/>
            <a:ext cx="75693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Emotion_!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6"/>
          <p:cNvSpPr txBox="1"/>
          <p:nvPr/>
        </p:nvSpPr>
        <p:spPr>
          <a:xfrm>
            <a:off x="10838741" y="5176081"/>
            <a:ext cx="79701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Emotion_?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106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340" name="Google Shape;340;p106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6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6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6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6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6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6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06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6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6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06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351" name="Google Shape;351;p106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6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6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4" name="Google Shape;354;p106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106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" name="Google Shape;356;p106"/>
          <p:cNvSpPr txBox="1"/>
          <p:nvPr/>
        </p:nvSpPr>
        <p:spPr>
          <a:xfrm>
            <a:off x="10773017" y="2382487"/>
            <a:ext cx="9284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Business/PM</a:t>
            </a:r>
            <a:endParaRPr sz="1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09_텍스트연결유형">
  <p:cSld name="09_09_텍스트연결유형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48"/>
          <p:cNvSpPr/>
          <p:nvPr/>
        </p:nvSpPr>
        <p:spPr>
          <a:xfrm>
            <a:off x="0" y="2045112"/>
            <a:ext cx="10776155" cy="3489548"/>
          </a:xfrm>
          <a:prstGeom prst="rightArrow">
            <a:avLst>
              <a:gd fmla="val 66148" name="adj1"/>
              <a:gd fmla="val 66795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14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p148"/>
          <p:cNvSpPr/>
          <p:nvPr/>
        </p:nvSpPr>
        <p:spPr>
          <a:xfrm>
            <a:off x="519800" y="2526890"/>
            <a:ext cx="2298901" cy="2515480"/>
          </a:xfrm>
          <a:prstGeom prst="roundRect">
            <a:avLst>
              <a:gd fmla="val 1840" name="adj"/>
            </a:avLst>
          </a:prstGeom>
          <a:solidFill>
            <a:srgbClr val="171717"/>
          </a:solidFill>
          <a:ln cap="flat" cmpd="sng" w="19050">
            <a:solidFill>
              <a:srgbClr val="1717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148"/>
          <p:cNvSpPr txBox="1"/>
          <p:nvPr>
            <p:ph idx="2" type="body"/>
          </p:nvPr>
        </p:nvSpPr>
        <p:spPr>
          <a:xfrm>
            <a:off x="673913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p148"/>
          <p:cNvSpPr txBox="1"/>
          <p:nvPr>
            <p:ph idx="3" type="body"/>
          </p:nvPr>
        </p:nvSpPr>
        <p:spPr>
          <a:xfrm>
            <a:off x="673913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p148"/>
          <p:cNvSpPr/>
          <p:nvPr/>
        </p:nvSpPr>
        <p:spPr>
          <a:xfrm>
            <a:off x="3086831" y="2526890"/>
            <a:ext cx="2298901" cy="2515480"/>
          </a:xfrm>
          <a:prstGeom prst="roundRect">
            <a:avLst>
              <a:gd fmla="val 1840" name="adj"/>
            </a:avLst>
          </a:prstGeom>
          <a:solidFill>
            <a:srgbClr val="171717"/>
          </a:solidFill>
          <a:ln cap="flat" cmpd="sng" w="19050">
            <a:solidFill>
              <a:srgbClr val="1717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148"/>
          <p:cNvSpPr/>
          <p:nvPr/>
        </p:nvSpPr>
        <p:spPr>
          <a:xfrm>
            <a:off x="5653862" y="2526890"/>
            <a:ext cx="2298901" cy="2515480"/>
          </a:xfrm>
          <a:prstGeom prst="roundRect">
            <a:avLst>
              <a:gd fmla="val 1840" name="adj"/>
            </a:avLst>
          </a:prstGeom>
          <a:solidFill>
            <a:srgbClr val="171717"/>
          </a:solidFill>
          <a:ln cap="flat" cmpd="sng" w="19050">
            <a:solidFill>
              <a:srgbClr val="1717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48"/>
          <p:cNvSpPr/>
          <p:nvPr/>
        </p:nvSpPr>
        <p:spPr>
          <a:xfrm>
            <a:off x="8215008" y="2526890"/>
            <a:ext cx="2298901" cy="2515480"/>
          </a:xfrm>
          <a:prstGeom prst="roundRect">
            <a:avLst>
              <a:gd fmla="val 1840" name="adj"/>
            </a:avLst>
          </a:prstGeom>
          <a:solidFill>
            <a:srgbClr val="171717"/>
          </a:solidFill>
          <a:ln cap="flat" cmpd="sng" w="19050">
            <a:solidFill>
              <a:srgbClr val="1717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148"/>
          <p:cNvSpPr txBox="1"/>
          <p:nvPr>
            <p:ph idx="4" type="body"/>
          </p:nvPr>
        </p:nvSpPr>
        <p:spPr>
          <a:xfrm>
            <a:off x="3239559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p148"/>
          <p:cNvSpPr txBox="1"/>
          <p:nvPr>
            <p:ph idx="5" type="body"/>
          </p:nvPr>
        </p:nvSpPr>
        <p:spPr>
          <a:xfrm>
            <a:off x="3239559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5" name="Google Shape;1425;p148"/>
          <p:cNvSpPr txBox="1"/>
          <p:nvPr>
            <p:ph idx="6" type="body"/>
          </p:nvPr>
        </p:nvSpPr>
        <p:spPr>
          <a:xfrm>
            <a:off x="5805206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6" name="Google Shape;1426;p148"/>
          <p:cNvSpPr txBox="1"/>
          <p:nvPr>
            <p:ph idx="7" type="body"/>
          </p:nvPr>
        </p:nvSpPr>
        <p:spPr>
          <a:xfrm>
            <a:off x="5805206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p148"/>
          <p:cNvSpPr txBox="1"/>
          <p:nvPr>
            <p:ph idx="8" type="body"/>
          </p:nvPr>
        </p:nvSpPr>
        <p:spPr>
          <a:xfrm>
            <a:off x="8361975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909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8" name="Google Shape;1428;p148"/>
          <p:cNvSpPr txBox="1"/>
          <p:nvPr>
            <p:ph idx="9" type="body"/>
          </p:nvPr>
        </p:nvSpPr>
        <p:spPr>
          <a:xfrm>
            <a:off x="8361975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9" name="Google Shape;1429;p148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10_텍스트연결유형">
  <p:cSld name="09_10_텍스트연결유형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4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2" name="Google Shape;1432;p149"/>
          <p:cNvSpPr/>
          <p:nvPr/>
        </p:nvSpPr>
        <p:spPr>
          <a:xfrm>
            <a:off x="0" y="2045112"/>
            <a:ext cx="10776155" cy="3489548"/>
          </a:xfrm>
          <a:prstGeom prst="rightArrow">
            <a:avLst>
              <a:gd fmla="val 66148" name="adj1"/>
              <a:gd fmla="val 66795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49"/>
          <p:cNvSpPr/>
          <p:nvPr>
            <p:ph idx="2" type="body"/>
          </p:nvPr>
        </p:nvSpPr>
        <p:spPr>
          <a:xfrm>
            <a:off x="516327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p149"/>
          <p:cNvSpPr/>
          <p:nvPr>
            <p:ph idx="3" type="body"/>
          </p:nvPr>
        </p:nvSpPr>
        <p:spPr>
          <a:xfrm>
            <a:off x="1916921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p149"/>
          <p:cNvSpPr/>
          <p:nvPr>
            <p:ph idx="4" type="body"/>
          </p:nvPr>
        </p:nvSpPr>
        <p:spPr>
          <a:xfrm>
            <a:off x="3317515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p149"/>
          <p:cNvSpPr/>
          <p:nvPr>
            <p:ph idx="5" type="body"/>
          </p:nvPr>
        </p:nvSpPr>
        <p:spPr>
          <a:xfrm>
            <a:off x="4718109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p149"/>
          <p:cNvSpPr/>
          <p:nvPr>
            <p:ph idx="6" type="body"/>
          </p:nvPr>
        </p:nvSpPr>
        <p:spPr>
          <a:xfrm>
            <a:off x="6118703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p149"/>
          <p:cNvSpPr/>
          <p:nvPr>
            <p:ph idx="7" type="body"/>
          </p:nvPr>
        </p:nvSpPr>
        <p:spPr>
          <a:xfrm>
            <a:off x="7519297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p149"/>
          <p:cNvSpPr/>
          <p:nvPr>
            <p:ph idx="8" type="body"/>
          </p:nvPr>
        </p:nvSpPr>
        <p:spPr>
          <a:xfrm>
            <a:off x="8919888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p149"/>
          <p:cNvSpPr txBox="1"/>
          <p:nvPr>
            <p:ph idx="9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01_텍스트비교유형">
  <p:cSld name="10_01_텍스트비교유형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50"/>
          <p:cNvSpPr/>
          <p:nvPr>
            <p:ph idx="1" type="body"/>
          </p:nvPr>
        </p:nvSpPr>
        <p:spPr>
          <a:xfrm>
            <a:off x="512634" y="1627224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p150"/>
          <p:cNvSpPr/>
          <p:nvPr>
            <p:ph idx="2" type="body"/>
          </p:nvPr>
        </p:nvSpPr>
        <p:spPr>
          <a:xfrm>
            <a:off x="5083728" y="1627224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p150"/>
          <p:cNvSpPr/>
          <p:nvPr>
            <p:ph idx="3" type="body"/>
          </p:nvPr>
        </p:nvSpPr>
        <p:spPr>
          <a:xfrm>
            <a:off x="512634" y="2770189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p150"/>
          <p:cNvSpPr/>
          <p:nvPr>
            <p:ph idx="4" type="body"/>
          </p:nvPr>
        </p:nvSpPr>
        <p:spPr>
          <a:xfrm>
            <a:off x="5083728" y="2770189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p150"/>
          <p:cNvSpPr/>
          <p:nvPr>
            <p:ph idx="5" type="body"/>
          </p:nvPr>
        </p:nvSpPr>
        <p:spPr>
          <a:xfrm>
            <a:off x="512634" y="3913154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p150"/>
          <p:cNvSpPr/>
          <p:nvPr>
            <p:ph idx="6" type="body"/>
          </p:nvPr>
        </p:nvSpPr>
        <p:spPr>
          <a:xfrm>
            <a:off x="5083728" y="3913154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p150"/>
          <p:cNvSpPr/>
          <p:nvPr>
            <p:ph idx="7" type="body"/>
          </p:nvPr>
        </p:nvSpPr>
        <p:spPr>
          <a:xfrm>
            <a:off x="512634" y="5056118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p150"/>
          <p:cNvSpPr/>
          <p:nvPr>
            <p:ph idx="8" type="body"/>
          </p:nvPr>
        </p:nvSpPr>
        <p:spPr>
          <a:xfrm>
            <a:off x="5083728" y="5056118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p150"/>
          <p:cNvSpPr txBox="1"/>
          <p:nvPr>
            <p:ph idx="9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p150"/>
          <p:cNvSpPr txBox="1"/>
          <p:nvPr>
            <p:ph idx="13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02_텍스트비교유형">
  <p:cSld name="10_02_텍스트비교유형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5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p151"/>
          <p:cNvSpPr/>
          <p:nvPr>
            <p:ph idx="2" type="body"/>
          </p:nvPr>
        </p:nvSpPr>
        <p:spPr>
          <a:xfrm>
            <a:off x="504825" y="2005013"/>
            <a:ext cx="5081588" cy="71278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p151"/>
          <p:cNvSpPr/>
          <p:nvPr>
            <p:ph idx="3" type="body"/>
          </p:nvPr>
        </p:nvSpPr>
        <p:spPr>
          <a:xfrm>
            <a:off x="504825" y="2717982"/>
            <a:ext cx="5081588" cy="2827138"/>
          </a:xfrm>
          <a:prstGeom prst="round2SameRect">
            <a:avLst>
              <a:gd fmla="val 0" name="adj1"/>
              <a:gd fmla="val 2374" name="adj2"/>
            </a:avLst>
          </a:prstGeom>
          <a:solidFill>
            <a:srgbClr val="3939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8181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p151"/>
          <p:cNvSpPr/>
          <p:nvPr>
            <p:ph idx="4" type="body"/>
          </p:nvPr>
        </p:nvSpPr>
        <p:spPr>
          <a:xfrm>
            <a:off x="5395606" y="1650256"/>
            <a:ext cx="5140966" cy="712787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p151"/>
          <p:cNvSpPr/>
          <p:nvPr>
            <p:ph idx="5" type="body"/>
          </p:nvPr>
        </p:nvSpPr>
        <p:spPr>
          <a:xfrm>
            <a:off x="5395606" y="2363224"/>
            <a:ext cx="5140966" cy="3525843"/>
          </a:xfrm>
          <a:prstGeom prst="round2SameRect">
            <a:avLst>
              <a:gd fmla="val 0" name="adj1"/>
              <a:gd fmla="val 2374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p151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03_텍스트비교유형">
  <p:cSld name="10_03_텍스트비교유형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52"/>
          <p:cNvSpPr/>
          <p:nvPr/>
        </p:nvSpPr>
        <p:spPr>
          <a:xfrm flipH="1" rot="5400000">
            <a:off x="3405162" y="2120340"/>
            <a:ext cx="4221543" cy="3363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152"/>
          <p:cNvSpPr/>
          <p:nvPr/>
        </p:nvSpPr>
        <p:spPr>
          <a:xfrm rot="-5400000">
            <a:off x="70328" y="2141811"/>
            <a:ext cx="4221543" cy="3306517"/>
          </a:xfrm>
          <a:prstGeom prst="round2SameRect">
            <a:avLst>
              <a:gd fmla="val 1191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152"/>
          <p:cNvSpPr/>
          <p:nvPr/>
        </p:nvSpPr>
        <p:spPr>
          <a:xfrm flipH="1" rot="5400000">
            <a:off x="6738742" y="2148657"/>
            <a:ext cx="4221543" cy="3306517"/>
          </a:xfrm>
          <a:prstGeom prst="round2SameRect">
            <a:avLst>
              <a:gd fmla="val 1191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15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4" name="Google Shape;1464;p152"/>
          <p:cNvSpPr txBox="1"/>
          <p:nvPr>
            <p:ph idx="2" type="body"/>
          </p:nvPr>
        </p:nvSpPr>
        <p:spPr>
          <a:xfrm>
            <a:off x="663027" y="1949893"/>
            <a:ext cx="3034021" cy="3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5" name="Google Shape;1465;p152"/>
          <p:cNvSpPr txBox="1"/>
          <p:nvPr>
            <p:ph idx="3" type="body"/>
          </p:nvPr>
        </p:nvSpPr>
        <p:spPr>
          <a:xfrm>
            <a:off x="663027" y="2741555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6" name="Google Shape;1466;p152"/>
          <p:cNvSpPr txBox="1"/>
          <p:nvPr>
            <p:ph idx="4" type="body"/>
          </p:nvPr>
        </p:nvSpPr>
        <p:spPr>
          <a:xfrm>
            <a:off x="663027" y="3587012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7" name="Google Shape;1467;p152"/>
          <p:cNvSpPr txBox="1"/>
          <p:nvPr>
            <p:ph idx="5" type="body"/>
          </p:nvPr>
        </p:nvSpPr>
        <p:spPr>
          <a:xfrm>
            <a:off x="663027" y="4432469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8" name="Google Shape;1468;p152"/>
          <p:cNvSpPr txBox="1"/>
          <p:nvPr>
            <p:ph idx="6" type="body"/>
          </p:nvPr>
        </p:nvSpPr>
        <p:spPr>
          <a:xfrm>
            <a:off x="663027" y="5277927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p152"/>
          <p:cNvSpPr txBox="1"/>
          <p:nvPr>
            <p:ph idx="7" type="body"/>
          </p:nvPr>
        </p:nvSpPr>
        <p:spPr>
          <a:xfrm>
            <a:off x="7357742" y="1949893"/>
            <a:ext cx="3034021" cy="3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2727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p152"/>
          <p:cNvSpPr txBox="1"/>
          <p:nvPr>
            <p:ph idx="8" type="body"/>
          </p:nvPr>
        </p:nvSpPr>
        <p:spPr>
          <a:xfrm>
            <a:off x="7357742" y="2741555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p152"/>
          <p:cNvSpPr txBox="1"/>
          <p:nvPr>
            <p:ph idx="9" type="body"/>
          </p:nvPr>
        </p:nvSpPr>
        <p:spPr>
          <a:xfrm>
            <a:off x="7357742" y="3587012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p152"/>
          <p:cNvSpPr txBox="1"/>
          <p:nvPr>
            <p:ph idx="13" type="body"/>
          </p:nvPr>
        </p:nvSpPr>
        <p:spPr>
          <a:xfrm>
            <a:off x="7357742" y="4432469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p152"/>
          <p:cNvSpPr txBox="1"/>
          <p:nvPr>
            <p:ph idx="14" type="body"/>
          </p:nvPr>
        </p:nvSpPr>
        <p:spPr>
          <a:xfrm>
            <a:off x="7357742" y="5277927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4" name="Google Shape;1474;p152"/>
          <p:cNvSpPr txBox="1"/>
          <p:nvPr>
            <p:ph idx="15" type="body"/>
          </p:nvPr>
        </p:nvSpPr>
        <p:spPr>
          <a:xfrm>
            <a:off x="3994056" y="1949893"/>
            <a:ext cx="3034021" cy="3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272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5" name="Google Shape;1475;p152"/>
          <p:cNvSpPr txBox="1"/>
          <p:nvPr>
            <p:ph idx="16" type="body"/>
          </p:nvPr>
        </p:nvSpPr>
        <p:spPr>
          <a:xfrm>
            <a:off x="3994056" y="2756944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p152"/>
          <p:cNvSpPr txBox="1"/>
          <p:nvPr>
            <p:ph idx="17" type="body"/>
          </p:nvPr>
        </p:nvSpPr>
        <p:spPr>
          <a:xfrm>
            <a:off x="3994056" y="3602401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p152"/>
          <p:cNvSpPr txBox="1"/>
          <p:nvPr>
            <p:ph idx="18" type="body"/>
          </p:nvPr>
        </p:nvSpPr>
        <p:spPr>
          <a:xfrm>
            <a:off x="3994056" y="4447858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p152"/>
          <p:cNvSpPr txBox="1"/>
          <p:nvPr>
            <p:ph idx="19" type="body"/>
          </p:nvPr>
        </p:nvSpPr>
        <p:spPr>
          <a:xfrm>
            <a:off x="3994056" y="5293316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79" name="Google Shape;1479;p152"/>
          <p:cNvCxnSpPr/>
          <p:nvPr/>
        </p:nvCxnSpPr>
        <p:spPr>
          <a:xfrm rot="10800000">
            <a:off x="545247" y="2536371"/>
            <a:ext cx="9971315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p152"/>
          <p:cNvCxnSpPr/>
          <p:nvPr/>
        </p:nvCxnSpPr>
        <p:spPr>
          <a:xfrm rot="10800000">
            <a:off x="545247" y="3389085"/>
            <a:ext cx="997131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p152"/>
          <p:cNvCxnSpPr/>
          <p:nvPr/>
        </p:nvCxnSpPr>
        <p:spPr>
          <a:xfrm rot="10800000">
            <a:off x="545247" y="4241799"/>
            <a:ext cx="997131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p152"/>
          <p:cNvCxnSpPr/>
          <p:nvPr/>
        </p:nvCxnSpPr>
        <p:spPr>
          <a:xfrm rot="10800000">
            <a:off x="545247" y="5094514"/>
            <a:ext cx="9971315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3" name="Google Shape;1483;p152"/>
          <p:cNvSpPr txBox="1"/>
          <p:nvPr>
            <p:ph idx="20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04_텍스트비교유형">
  <p:cSld name="10_04_텍스트비교유형"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5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6" name="Google Shape;1486;p153"/>
          <p:cNvSpPr/>
          <p:nvPr/>
        </p:nvSpPr>
        <p:spPr>
          <a:xfrm>
            <a:off x="7130909" y="2145251"/>
            <a:ext cx="3013810" cy="3013810"/>
          </a:xfrm>
          <a:prstGeom prst="ellipse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153"/>
          <p:cNvSpPr txBox="1"/>
          <p:nvPr>
            <p:ph idx="2" type="body"/>
          </p:nvPr>
        </p:nvSpPr>
        <p:spPr>
          <a:xfrm>
            <a:off x="7603170" y="2963922"/>
            <a:ext cx="2069287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p153"/>
          <p:cNvSpPr/>
          <p:nvPr/>
        </p:nvSpPr>
        <p:spPr>
          <a:xfrm>
            <a:off x="904279" y="2145251"/>
            <a:ext cx="3013810" cy="3013810"/>
          </a:xfrm>
          <a:prstGeom prst="ellipse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153"/>
          <p:cNvSpPr txBox="1"/>
          <p:nvPr>
            <p:ph idx="3" type="body"/>
          </p:nvPr>
        </p:nvSpPr>
        <p:spPr>
          <a:xfrm>
            <a:off x="1376540" y="2963922"/>
            <a:ext cx="2069287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p153"/>
          <p:cNvSpPr txBox="1"/>
          <p:nvPr>
            <p:ph idx="4" type="body"/>
          </p:nvPr>
        </p:nvSpPr>
        <p:spPr>
          <a:xfrm>
            <a:off x="1376540" y="3523752"/>
            <a:ext cx="2069287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1" name="Google Shape;1491;p153"/>
          <p:cNvSpPr/>
          <p:nvPr/>
        </p:nvSpPr>
        <p:spPr>
          <a:xfrm>
            <a:off x="3701144" y="1828801"/>
            <a:ext cx="3646710" cy="3646710"/>
          </a:xfrm>
          <a:prstGeom prst="ellipse">
            <a:avLst/>
          </a:prstGeom>
          <a:solidFill>
            <a:srgbClr val="5D1A2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153"/>
          <p:cNvSpPr txBox="1"/>
          <p:nvPr>
            <p:ph idx="5" type="body"/>
          </p:nvPr>
        </p:nvSpPr>
        <p:spPr>
          <a:xfrm>
            <a:off x="4489855" y="2799893"/>
            <a:ext cx="20692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p153"/>
          <p:cNvSpPr txBox="1"/>
          <p:nvPr>
            <p:ph idx="6" type="body"/>
          </p:nvPr>
        </p:nvSpPr>
        <p:spPr>
          <a:xfrm>
            <a:off x="4489855" y="3480208"/>
            <a:ext cx="2069287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090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4" name="Google Shape;1494;p153"/>
          <p:cNvSpPr txBox="1"/>
          <p:nvPr>
            <p:ph idx="7" type="body"/>
          </p:nvPr>
        </p:nvSpPr>
        <p:spPr>
          <a:xfrm>
            <a:off x="7603169" y="3523752"/>
            <a:ext cx="2069287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5" name="Google Shape;1495;p153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05_텍스트비교유형">
  <p:cSld name="10_05_텍스트비교유형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5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p154"/>
          <p:cNvSpPr/>
          <p:nvPr/>
        </p:nvSpPr>
        <p:spPr>
          <a:xfrm>
            <a:off x="6955973" y="922003"/>
            <a:ext cx="3646710" cy="3646710"/>
          </a:xfrm>
          <a:prstGeom prst="ellipse">
            <a:avLst/>
          </a:prstGeom>
          <a:solidFill>
            <a:schemeClr val="accent1">
              <a:alpha val="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154"/>
          <p:cNvSpPr txBox="1"/>
          <p:nvPr>
            <p:ph idx="2" type="body"/>
          </p:nvPr>
        </p:nvSpPr>
        <p:spPr>
          <a:xfrm>
            <a:off x="7527408" y="2000796"/>
            <a:ext cx="2503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0" name="Google Shape;1500;p154"/>
          <p:cNvSpPr txBox="1"/>
          <p:nvPr>
            <p:ph idx="3" type="body"/>
          </p:nvPr>
        </p:nvSpPr>
        <p:spPr>
          <a:xfrm>
            <a:off x="7527408" y="2617679"/>
            <a:ext cx="2503838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090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1" name="Google Shape;1501;p154"/>
          <p:cNvSpPr/>
          <p:nvPr/>
        </p:nvSpPr>
        <p:spPr>
          <a:xfrm>
            <a:off x="3703619" y="922003"/>
            <a:ext cx="3646710" cy="3646710"/>
          </a:xfrm>
          <a:prstGeom prst="ellipse">
            <a:avLst/>
          </a:prstGeom>
          <a:solidFill>
            <a:schemeClr val="accent1">
              <a:alpha val="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154"/>
          <p:cNvSpPr txBox="1"/>
          <p:nvPr>
            <p:ph idx="4" type="body"/>
          </p:nvPr>
        </p:nvSpPr>
        <p:spPr>
          <a:xfrm>
            <a:off x="4275054" y="2000796"/>
            <a:ext cx="2503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p154"/>
          <p:cNvSpPr txBox="1"/>
          <p:nvPr>
            <p:ph idx="5" type="body"/>
          </p:nvPr>
        </p:nvSpPr>
        <p:spPr>
          <a:xfrm>
            <a:off x="4275054" y="2617679"/>
            <a:ext cx="2503838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090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p154"/>
          <p:cNvSpPr/>
          <p:nvPr/>
        </p:nvSpPr>
        <p:spPr>
          <a:xfrm>
            <a:off x="504818" y="922003"/>
            <a:ext cx="3646710" cy="3646710"/>
          </a:xfrm>
          <a:prstGeom prst="ellipse">
            <a:avLst/>
          </a:prstGeom>
          <a:solidFill>
            <a:schemeClr val="accent1">
              <a:alpha val="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154"/>
          <p:cNvSpPr txBox="1"/>
          <p:nvPr>
            <p:ph idx="6" type="body"/>
          </p:nvPr>
        </p:nvSpPr>
        <p:spPr>
          <a:xfrm>
            <a:off x="1076253" y="2000796"/>
            <a:ext cx="2503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p154"/>
          <p:cNvSpPr txBox="1"/>
          <p:nvPr>
            <p:ph idx="7" type="body"/>
          </p:nvPr>
        </p:nvSpPr>
        <p:spPr>
          <a:xfrm>
            <a:off x="1076253" y="2617679"/>
            <a:ext cx="2503838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090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p154"/>
          <p:cNvSpPr/>
          <p:nvPr>
            <p:ph idx="8" type="body"/>
          </p:nvPr>
        </p:nvSpPr>
        <p:spPr>
          <a:xfrm>
            <a:off x="516327" y="5139327"/>
            <a:ext cx="10003891" cy="79236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p154"/>
          <p:cNvSpPr/>
          <p:nvPr/>
        </p:nvSpPr>
        <p:spPr>
          <a:xfrm rot="10800000">
            <a:off x="5246810" y="4687414"/>
            <a:ext cx="542924" cy="29061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01_텍스트 표유형">
  <p:cSld name="11_01_텍스트 표유형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0" name="Google Shape;1510;p155"/>
          <p:cNvGraphicFramePr/>
          <p:nvPr/>
        </p:nvGraphicFramePr>
        <p:xfrm>
          <a:off x="524961" y="16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598475"/>
                <a:gridCol w="8405925"/>
              </a:tblGrid>
              <a:tr h="710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  <p:sp>
        <p:nvSpPr>
          <p:cNvPr id="1511" name="Google Shape;1511;p15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p155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02_텍스트 표유형">
  <p:cSld name="11_02_텍스트 표유형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4" name="Google Shape;1514;p156"/>
          <p:cNvGraphicFramePr/>
          <p:nvPr/>
        </p:nvGraphicFramePr>
        <p:xfrm>
          <a:off x="524961" y="16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598475"/>
                <a:gridCol w="4202950"/>
                <a:gridCol w="4202950"/>
              </a:tblGrid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A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B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  <p:sp>
        <p:nvSpPr>
          <p:cNvPr id="1515" name="Google Shape;1515;p15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6" name="Google Shape;1516;p156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03_텍스트 표유형">
  <p:cSld name="11_03_텍스트 표유형"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8" name="Google Shape;1518;p157"/>
          <p:cNvGraphicFramePr/>
          <p:nvPr/>
        </p:nvGraphicFramePr>
        <p:xfrm>
          <a:off x="524961" y="16720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125600"/>
                <a:gridCol w="2959600"/>
                <a:gridCol w="2959600"/>
                <a:gridCol w="2959600"/>
              </a:tblGrid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A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B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C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  <p:sp>
        <p:nvSpPr>
          <p:cNvPr id="1519" name="Google Shape;1519;p15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0" name="Google Shape;1520;p157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06_아이콘2">
  <p:cSld name="2_06_아이콘2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07"/>
          <p:cNvSpPr txBox="1"/>
          <p:nvPr/>
        </p:nvSpPr>
        <p:spPr>
          <a:xfrm>
            <a:off x="701256" y="2382487"/>
            <a:ext cx="4828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Gear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07"/>
          <p:cNvSpPr txBox="1"/>
          <p:nvPr/>
        </p:nvSpPr>
        <p:spPr>
          <a:xfrm>
            <a:off x="1704386" y="2382487"/>
            <a:ext cx="78258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Graph_up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07"/>
          <p:cNvSpPr txBox="1"/>
          <p:nvPr/>
        </p:nvSpPr>
        <p:spPr>
          <a:xfrm>
            <a:off x="2790275" y="2382487"/>
            <a:ext cx="9589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Graph_down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7"/>
          <p:cNvSpPr txBox="1"/>
          <p:nvPr/>
        </p:nvSpPr>
        <p:spPr>
          <a:xfrm>
            <a:off x="4089058" y="2382487"/>
            <a:ext cx="5902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saying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7"/>
          <p:cNvSpPr txBox="1"/>
          <p:nvPr/>
        </p:nvSpPr>
        <p:spPr>
          <a:xfrm>
            <a:off x="5134585" y="2382487"/>
            <a:ext cx="7681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Light bulb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7"/>
          <p:cNvSpPr txBox="1"/>
          <p:nvPr/>
        </p:nvSpPr>
        <p:spPr>
          <a:xfrm>
            <a:off x="6359156" y="2382487"/>
            <a:ext cx="5645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Infinity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7"/>
          <p:cNvSpPr txBox="1"/>
          <p:nvPr/>
        </p:nvSpPr>
        <p:spPr>
          <a:xfrm>
            <a:off x="7540793" y="2382487"/>
            <a:ext cx="5180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07"/>
          <p:cNvSpPr txBox="1"/>
          <p:nvPr/>
        </p:nvSpPr>
        <p:spPr>
          <a:xfrm>
            <a:off x="8659581" y="2382487"/>
            <a:ext cx="5629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7"/>
          <p:cNvSpPr txBox="1"/>
          <p:nvPr/>
        </p:nvSpPr>
        <p:spPr>
          <a:xfrm>
            <a:off x="9883782" y="2382487"/>
            <a:ext cx="4203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Mail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07"/>
          <p:cNvSpPr txBox="1"/>
          <p:nvPr/>
        </p:nvSpPr>
        <p:spPr>
          <a:xfrm>
            <a:off x="10978202" y="2382487"/>
            <a:ext cx="5180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Clock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7"/>
          <p:cNvSpPr txBox="1"/>
          <p:nvPr/>
        </p:nvSpPr>
        <p:spPr>
          <a:xfrm>
            <a:off x="728507" y="3768072"/>
            <a:ext cx="42832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Star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07"/>
          <p:cNvSpPr txBox="1"/>
          <p:nvPr/>
        </p:nvSpPr>
        <p:spPr>
          <a:xfrm>
            <a:off x="1649884" y="3768072"/>
            <a:ext cx="89159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Hand_good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7"/>
          <p:cNvSpPr txBox="1"/>
          <p:nvPr/>
        </p:nvSpPr>
        <p:spPr>
          <a:xfrm>
            <a:off x="3040343" y="3768072"/>
            <a:ext cx="45877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07"/>
          <p:cNvSpPr txBox="1"/>
          <p:nvPr/>
        </p:nvSpPr>
        <p:spPr>
          <a:xfrm>
            <a:off x="3963222" y="3768072"/>
            <a:ext cx="8418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Play_video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07"/>
          <p:cNvSpPr txBox="1"/>
          <p:nvPr/>
        </p:nvSpPr>
        <p:spPr>
          <a:xfrm>
            <a:off x="5342976" y="3768072"/>
            <a:ext cx="3513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7"/>
          <p:cNvSpPr txBox="1"/>
          <p:nvPr/>
        </p:nvSpPr>
        <p:spPr>
          <a:xfrm>
            <a:off x="6421673" y="3768072"/>
            <a:ext cx="43954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Flag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7"/>
          <p:cNvSpPr txBox="1"/>
          <p:nvPr/>
        </p:nvSpPr>
        <p:spPr>
          <a:xfrm>
            <a:off x="7558427" y="3768072"/>
            <a:ext cx="4828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Book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07"/>
          <p:cNvSpPr txBox="1"/>
          <p:nvPr/>
        </p:nvSpPr>
        <p:spPr>
          <a:xfrm>
            <a:off x="8780350" y="3768072"/>
            <a:ext cx="35779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Pin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07"/>
          <p:cNvSpPr txBox="1"/>
          <p:nvPr/>
        </p:nvSpPr>
        <p:spPr>
          <a:xfrm>
            <a:off x="9897408" y="3768072"/>
            <a:ext cx="39305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Eye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7"/>
          <p:cNvSpPr txBox="1"/>
          <p:nvPr/>
        </p:nvSpPr>
        <p:spPr>
          <a:xfrm>
            <a:off x="10979003" y="3768072"/>
            <a:ext cx="516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Heart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7"/>
          <p:cNvSpPr txBox="1"/>
          <p:nvPr/>
        </p:nvSpPr>
        <p:spPr>
          <a:xfrm>
            <a:off x="629121" y="5176081"/>
            <a:ext cx="6270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Sparkle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07"/>
          <p:cNvSpPr txBox="1"/>
          <p:nvPr/>
        </p:nvSpPr>
        <p:spPr>
          <a:xfrm>
            <a:off x="1685952" y="5176081"/>
            <a:ext cx="8194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Hand_bad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07"/>
          <p:cNvSpPr txBox="1"/>
          <p:nvPr/>
        </p:nvSpPr>
        <p:spPr>
          <a:xfrm>
            <a:off x="3069999" y="5176081"/>
            <a:ext cx="3994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7"/>
          <p:cNvSpPr txBox="1"/>
          <p:nvPr/>
        </p:nvSpPr>
        <p:spPr>
          <a:xfrm>
            <a:off x="4195658" y="5176081"/>
            <a:ext cx="3770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07"/>
          <p:cNvSpPr txBox="1"/>
          <p:nvPr/>
        </p:nvSpPr>
        <p:spPr>
          <a:xfrm>
            <a:off x="5255612" y="5176081"/>
            <a:ext cx="52610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Down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7"/>
          <p:cNvSpPr txBox="1"/>
          <p:nvPr/>
        </p:nvSpPr>
        <p:spPr>
          <a:xfrm>
            <a:off x="6414460" y="5176081"/>
            <a:ext cx="45397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Stair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7"/>
          <p:cNvSpPr txBox="1"/>
          <p:nvPr/>
        </p:nvSpPr>
        <p:spPr>
          <a:xfrm>
            <a:off x="7530374" y="5176081"/>
            <a:ext cx="538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07"/>
          <p:cNvSpPr txBox="1"/>
          <p:nvPr/>
        </p:nvSpPr>
        <p:spPr>
          <a:xfrm>
            <a:off x="8576034" y="5176081"/>
            <a:ext cx="77777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Bookmark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07"/>
          <p:cNvSpPr txBox="1"/>
          <p:nvPr/>
        </p:nvSpPr>
        <p:spPr>
          <a:xfrm>
            <a:off x="9813251" y="5176081"/>
            <a:ext cx="561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7"/>
          <p:cNvSpPr txBox="1"/>
          <p:nvPr/>
        </p:nvSpPr>
        <p:spPr>
          <a:xfrm>
            <a:off x="11011866" y="5176081"/>
            <a:ext cx="4507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rPr>
              <a:t>Cart</a:t>
            </a:r>
            <a:endParaRPr sz="100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7"/>
          <p:cNvSpPr/>
          <p:nvPr/>
        </p:nvSpPr>
        <p:spPr>
          <a:xfrm>
            <a:off x="688684" y="1661080"/>
            <a:ext cx="532780" cy="532780"/>
          </a:xfrm>
          <a:custGeom>
            <a:rect b="b" l="l" r="r" t="t"/>
            <a:pathLst>
              <a:path extrusionOk="0" h="532780" w="532780">
                <a:moveTo>
                  <a:pt x="328631" y="513342"/>
                </a:moveTo>
                <a:cubicBezTo>
                  <a:pt x="328631" y="524078"/>
                  <a:pt x="319928" y="532781"/>
                  <a:pt x="309193" y="532781"/>
                </a:cubicBezTo>
                <a:lnTo>
                  <a:pt x="223581" y="532781"/>
                </a:lnTo>
                <a:cubicBezTo>
                  <a:pt x="212846" y="532781"/>
                  <a:pt x="204142" y="524078"/>
                  <a:pt x="204142" y="513342"/>
                </a:cubicBezTo>
                <a:lnTo>
                  <a:pt x="204142" y="479603"/>
                </a:lnTo>
                <a:cubicBezTo>
                  <a:pt x="188534" y="475055"/>
                  <a:pt x="173635" y="468838"/>
                  <a:pt x="159653" y="461160"/>
                </a:cubicBezTo>
                <a:lnTo>
                  <a:pt x="135783" y="485029"/>
                </a:lnTo>
                <a:cubicBezTo>
                  <a:pt x="128193" y="492621"/>
                  <a:pt x="115885" y="492621"/>
                  <a:pt x="108293" y="485029"/>
                </a:cubicBezTo>
                <a:lnTo>
                  <a:pt x="47757" y="424493"/>
                </a:lnTo>
                <a:cubicBezTo>
                  <a:pt x="40166" y="416902"/>
                  <a:pt x="40166" y="404594"/>
                  <a:pt x="47757" y="397003"/>
                </a:cubicBezTo>
                <a:lnTo>
                  <a:pt x="71618" y="373142"/>
                </a:lnTo>
                <a:cubicBezTo>
                  <a:pt x="63933" y="359154"/>
                  <a:pt x="57712" y="344249"/>
                  <a:pt x="53160" y="328632"/>
                </a:cubicBezTo>
                <a:lnTo>
                  <a:pt x="19439" y="328632"/>
                </a:lnTo>
                <a:cubicBezTo>
                  <a:pt x="8703" y="328632"/>
                  <a:pt x="0" y="319929"/>
                  <a:pt x="0" y="309194"/>
                </a:cubicBezTo>
                <a:lnTo>
                  <a:pt x="0" y="223582"/>
                </a:lnTo>
                <a:cubicBezTo>
                  <a:pt x="0" y="212847"/>
                  <a:pt x="8703" y="204143"/>
                  <a:pt x="19439" y="204143"/>
                </a:cubicBezTo>
                <a:lnTo>
                  <a:pt x="53149" y="204143"/>
                </a:lnTo>
                <a:cubicBezTo>
                  <a:pt x="57698" y="188526"/>
                  <a:pt x="63917" y="173620"/>
                  <a:pt x="71599" y="159631"/>
                </a:cubicBezTo>
                <a:lnTo>
                  <a:pt x="47755" y="135787"/>
                </a:lnTo>
                <a:cubicBezTo>
                  <a:pt x="40163" y="128196"/>
                  <a:pt x="40163" y="115888"/>
                  <a:pt x="47755" y="108297"/>
                </a:cubicBezTo>
                <a:lnTo>
                  <a:pt x="108291" y="47760"/>
                </a:lnTo>
                <a:cubicBezTo>
                  <a:pt x="115882" y="40169"/>
                  <a:pt x="128190" y="40169"/>
                  <a:pt x="135782" y="47760"/>
                </a:cubicBezTo>
                <a:lnTo>
                  <a:pt x="159619" y="71598"/>
                </a:lnTo>
                <a:cubicBezTo>
                  <a:pt x="173611" y="63911"/>
                  <a:pt x="188521" y="57688"/>
                  <a:pt x="204143" y="53136"/>
                </a:cubicBezTo>
                <a:lnTo>
                  <a:pt x="204143" y="19439"/>
                </a:lnTo>
                <a:cubicBezTo>
                  <a:pt x="204143" y="8703"/>
                  <a:pt x="212846" y="0"/>
                  <a:pt x="223582" y="0"/>
                </a:cubicBezTo>
                <a:lnTo>
                  <a:pt x="309193" y="0"/>
                </a:lnTo>
                <a:cubicBezTo>
                  <a:pt x="319929" y="0"/>
                  <a:pt x="328631" y="8703"/>
                  <a:pt x="328631" y="19439"/>
                </a:cubicBezTo>
                <a:lnTo>
                  <a:pt x="328631" y="53135"/>
                </a:lnTo>
                <a:cubicBezTo>
                  <a:pt x="344255" y="57688"/>
                  <a:pt x="359167" y="63911"/>
                  <a:pt x="373161" y="71599"/>
                </a:cubicBezTo>
                <a:lnTo>
                  <a:pt x="396999" y="47760"/>
                </a:lnTo>
                <a:cubicBezTo>
                  <a:pt x="404591" y="40169"/>
                  <a:pt x="416899" y="40169"/>
                  <a:pt x="424490" y="47760"/>
                </a:cubicBezTo>
                <a:lnTo>
                  <a:pt x="485026" y="108297"/>
                </a:lnTo>
                <a:cubicBezTo>
                  <a:pt x="492618" y="115888"/>
                  <a:pt x="492618" y="128196"/>
                  <a:pt x="485026" y="135787"/>
                </a:cubicBezTo>
                <a:lnTo>
                  <a:pt x="461179" y="159634"/>
                </a:lnTo>
                <a:cubicBezTo>
                  <a:pt x="468860" y="173622"/>
                  <a:pt x="475079" y="188528"/>
                  <a:pt x="479628" y="204143"/>
                </a:cubicBezTo>
                <a:lnTo>
                  <a:pt x="513342" y="204143"/>
                </a:lnTo>
                <a:cubicBezTo>
                  <a:pt x="524078" y="204143"/>
                  <a:pt x="532781" y="212847"/>
                  <a:pt x="532781" y="223582"/>
                </a:cubicBezTo>
                <a:lnTo>
                  <a:pt x="532781" y="309194"/>
                </a:lnTo>
                <a:cubicBezTo>
                  <a:pt x="532781" y="319929"/>
                  <a:pt x="524078" y="328632"/>
                  <a:pt x="513342" y="328632"/>
                </a:cubicBezTo>
                <a:lnTo>
                  <a:pt x="479617" y="328632"/>
                </a:lnTo>
                <a:cubicBezTo>
                  <a:pt x="475065" y="344248"/>
                  <a:pt x="468844" y="359152"/>
                  <a:pt x="461161" y="373139"/>
                </a:cubicBezTo>
                <a:lnTo>
                  <a:pt x="485024" y="397003"/>
                </a:lnTo>
                <a:cubicBezTo>
                  <a:pt x="492615" y="404594"/>
                  <a:pt x="492615" y="416902"/>
                  <a:pt x="485024" y="424493"/>
                </a:cubicBezTo>
                <a:lnTo>
                  <a:pt x="424488" y="485029"/>
                </a:lnTo>
                <a:cubicBezTo>
                  <a:pt x="416896" y="492621"/>
                  <a:pt x="404588" y="492621"/>
                  <a:pt x="396997" y="485029"/>
                </a:cubicBezTo>
                <a:lnTo>
                  <a:pt x="373127" y="461159"/>
                </a:lnTo>
                <a:cubicBezTo>
                  <a:pt x="359143" y="468838"/>
                  <a:pt x="344243" y="475055"/>
                  <a:pt x="328631" y="479604"/>
                </a:cubicBezTo>
                <a:lnTo>
                  <a:pt x="328631" y="513342"/>
                </a:lnTo>
                <a:close/>
                <a:moveTo>
                  <a:pt x="266390" y="351188"/>
                </a:moveTo>
                <a:cubicBezTo>
                  <a:pt x="313212" y="351188"/>
                  <a:pt x="351169" y="313232"/>
                  <a:pt x="351169" y="266410"/>
                </a:cubicBezTo>
                <a:cubicBezTo>
                  <a:pt x="351169" y="219587"/>
                  <a:pt x="313212" y="181631"/>
                  <a:pt x="266390" y="181631"/>
                </a:cubicBezTo>
                <a:cubicBezTo>
                  <a:pt x="219568" y="181631"/>
                  <a:pt x="181612" y="219587"/>
                  <a:pt x="181612" y="266410"/>
                </a:cubicBezTo>
                <a:cubicBezTo>
                  <a:pt x="181612" y="313232"/>
                  <a:pt x="219568" y="351188"/>
                  <a:pt x="266390" y="351188"/>
                </a:cubicBez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07"/>
          <p:cNvSpPr/>
          <p:nvPr/>
        </p:nvSpPr>
        <p:spPr>
          <a:xfrm>
            <a:off x="1773040" y="1612016"/>
            <a:ext cx="595519" cy="619381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07"/>
          <p:cNvSpPr/>
          <p:nvPr/>
        </p:nvSpPr>
        <p:spPr>
          <a:xfrm>
            <a:off x="2953872" y="1621799"/>
            <a:ext cx="589743" cy="596601"/>
          </a:xfrm>
          <a:custGeom>
            <a:rect b="b" l="l" r="r" t="t"/>
            <a:pathLst>
              <a:path extrusionOk="0" h="596601" w="589743">
                <a:moveTo>
                  <a:pt x="508075" y="305795"/>
                </a:moveTo>
                <a:lnTo>
                  <a:pt x="522800" y="291070"/>
                </a:lnTo>
                <a:cubicBezTo>
                  <a:pt x="526303" y="287566"/>
                  <a:pt x="532285" y="289169"/>
                  <a:pt x="533567" y="293955"/>
                </a:cubicBezTo>
                <a:lnTo>
                  <a:pt x="550713" y="357943"/>
                </a:lnTo>
                <a:cubicBezTo>
                  <a:pt x="551995" y="362729"/>
                  <a:pt x="547616" y="367107"/>
                  <a:pt x="542830" y="365825"/>
                </a:cubicBezTo>
                <a:lnTo>
                  <a:pt x="478842" y="348679"/>
                </a:lnTo>
                <a:cubicBezTo>
                  <a:pt x="474057" y="347397"/>
                  <a:pt x="472454" y="341415"/>
                  <a:pt x="475957" y="337912"/>
                </a:cubicBezTo>
                <a:lnTo>
                  <a:pt x="489872" y="323998"/>
                </a:lnTo>
                <a:lnTo>
                  <a:pt x="317134" y="151257"/>
                </a:lnTo>
                <a:lnTo>
                  <a:pt x="257403" y="210988"/>
                </a:lnTo>
                <a:cubicBezTo>
                  <a:pt x="254989" y="213402"/>
                  <a:pt x="251715" y="214758"/>
                  <a:pt x="248301" y="214758"/>
                </a:cubicBezTo>
                <a:cubicBezTo>
                  <a:pt x="244887" y="214757"/>
                  <a:pt x="241614" y="213402"/>
                  <a:pt x="239200" y="210988"/>
                </a:cubicBezTo>
                <a:lnTo>
                  <a:pt x="50189" y="21973"/>
                </a:lnTo>
                <a:cubicBezTo>
                  <a:pt x="45162" y="16946"/>
                  <a:pt x="45162" y="8797"/>
                  <a:pt x="50189" y="3770"/>
                </a:cubicBezTo>
                <a:cubicBezTo>
                  <a:pt x="55215" y="-1257"/>
                  <a:pt x="63365" y="-1257"/>
                  <a:pt x="68392" y="3770"/>
                </a:cubicBezTo>
                <a:lnTo>
                  <a:pt x="248301" y="183683"/>
                </a:lnTo>
                <a:lnTo>
                  <a:pt x="308032" y="123952"/>
                </a:lnTo>
                <a:cubicBezTo>
                  <a:pt x="310446" y="121538"/>
                  <a:pt x="313720" y="120183"/>
                  <a:pt x="317134" y="120183"/>
                </a:cubicBezTo>
                <a:cubicBezTo>
                  <a:pt x="320547" y="120183"/>
                  <a:pt x="323821" y="121539"/>
                  <a:pt x="326235" y="123952"/>
                </a:cubicBezTo>
                <a:lnTo>
                  <a:pt x="508075" y="305795"/>
                </a:lnTo>
                <a:close/>
                <a:moveTo>
                  <a:pt x="173154" y="199675"/>
                </a:moveTo>
                <a:cubicBezTo>
                  <a:pt x="173154" y="189012"/>
                  <a:pt x="164510" y="180368"/>
                  <a:pt x="153846" y="180368"/>
                </a:cubicBezTo>
                <a:lnTo>
                  <a:pt x="19307" y="180368"/>
                </a:lnTo>
                <a:cubicBezTo>
                  <a:pt x="8644" y="180368"/>
                  <a:pt x="0" y="189012"/>
                  <a:pt x="0" y="199675"/>
                </a:cubicBezTo>
                <a:lnTo>
                  <a:pt x="0" y="577293"/>
                </a:lnTo>
                <a:cubicBezTo>
                  <a:pt x="0" y="587957"/>
                  <a:pt x="8644" y="596601"/>
                  <a:pt x="19307" y="596601"/>
                </a:cubicBezTo>
                <a:lnTo>
                  <a:pt x="153846" y="596601"/>
                </a:lnTo>
                <a:cubicBezTo>
                  <a:pt x="164510" y="596601"/>
                  <a:pt x="173154" y="587957"/>
                  <a:pt x="173154" y="577293"/>
                </a:cubicBezTo>
                <a:lnTo>
                  <a:pt x="173154" y="199675"/>
                </a:lnTo>
                <a:close/>
                <a:moveTo>
                  <a:pt x="381449" y="318433"/>
                </a:moveTo>
                <a:cubicBezTo>
                  <a:pt x="381449" y="307770"/>
                  <a:pt x="372804" y="299126"/>
                  <a:pt x="362142" y="299126"/>
                </a:cubicBezTo>
                <a:lnTo>
                  <a:pt x="227602" y="299126"/>
                </a:lnTo>
                <a:cubicBezTo>
                  <a:pt x="216939" y="299126"/>
                  <a:pt x="208295" y="307770"/>
                  <a:pt x="208295" y="318433"/>
                </a:cubicBezTo>
                <a:lnTo>
                  <a:pt x="208295" y="577294"/>
                </a:lnTo>
                <a:cubicBezTo>
                  <a:pt x="208295" y="587957"/>
                  <a:pt x="216939" y="596601"/>
                  <a:pt x="227602" y="596601"/>
                </a:cubicBezTo>
                <a:lnTo>
                  <a:pt x="362142" y="596601"/>
                </a:lnTo>
                <a:cubicBezTo>
                  <a:pt x="372804" y="596601"/>
                  <a:pt x="381449" y="587957"/>
                  <a:pt x="381449" y="577294"/>
                </a:cubicBezTo>
                <a:lnTo>
                  <a:pt x="381449" y="318433"/>
                </a:lnTo>
                <a:close/>
                <a:moveTo>
                  <a:pt x="570436" y="418904"/>
                </a:moveTo>
                <a:cubicBezTo>
                  <a:pt x="581099" y="418904"/>
                  <a:pt x="589743" y="427547"/>
                  <a:pt x="589743" y="438211"/>
                </a:cubicBezTo>
                <a:lnTo>
                  <a:pt x="589743" y="577294"/>
                </a:lnTo>
                <a:cubicBezTo>
                  <a:pt x="589743" y="587957"/>
                  <a:pt x="581099" y="596601"/>
                  <a:pt x="570436" y="596601"/>
                </a:cubicBezTo>
                <a:lnTo>
                  <a:pt x="435897" y="596601"/>
                </a:lnTo>
                <a:cubicBezTo>
                  <a:pt x="425234" y="596601"/>
                  <a:pt x="416589" y="587957"/>
                  <a:pt x="416589" y="577294"/>
                </a:cubicBezTo>
                <a:lnTo>
                  <a:pt x="416589" y="438211"/>
                </a:lnTo>
                <a:cubicBezTo>
                  <a:pt x="416589" y="427547"/>
                  <a:pt x="425234" y="418904"/>
                  <a:pt x="435897" y="418904"/>
                </a:cubicBezTo>
                <a:lnTo>
                  <a:pt x="570436" y="418904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p107"/>
          <p:cNvGrpSpPr/>
          <p:nvPr/>
        </p:nvGrpSpPr>
        <p:grpSpPr>
          <a:xfrm>
            <a:off x="4089526" y="1664513"/>
            <a:ext cx="611722" cy="514565"/>
            <a:chOff x="4089526" y="1664513"/>
            <a:chExt cx="611722" cy="514565"/>
          </a:xfrm>
        </p:grpSpPr>
        <p:sp>
          <p:nvSpPr>
            <p:cNvPr id="393" name="Google Shape;393;p107"/>
            <p:cNvSpPr/>
            <p:nvPr/>
          </p:nvSpPr>
          <p:spPr>
            <a:xfrm>
              <a:off x="4089526" y="1664513"/>
              <a:ext cx="611722" cy="514565"/>
            </a:xfrm>
            <a:custGeom>
              <a:rect b="b" l="l" r="r" t="t"/>
              <a:pathLst>
                <a:path extrusionOk="0" h="514565" w="611722">
                  <a:moveTo>
                    <a:pt x="305862" y="0"/>
                  </a:moveTo>
                  <a:cubicBezTo>
                    <a:pt x="139930" y="0"/>
                    <a:pt x="0" y="107304"/>
                    <a:pt x="0" y="245639"/>
                  </a:cubicBezTo>
                  <a:cubicBezTo>
                    <a:pt x="0" y="314370"/>
                    <a:pt x="34982" y="375837"/>
                    <a:pt x="90137" y="419881"/>
                  </a:cubicBezTo>
                  <a:cubicBezTo>
                    <a:pt x="81074" y="444933"/>
                    <a:pt x="66019" y="470538"/>
                    <a:pt x="42560" y="491923"/>
                  </a:cubicBezTo>
                  <a:cubicBezTo>
                    <a:pt x="38502" y="495622"/>
                    <a:pt x="37201" y="501483"/>
                    <a:pt x="39311" y="506562"/>
                  </a:cubicBezTo>
                  <a:cubicBezTo>
                    <a:pt x="41421" y="511639"/>
                    <a:pt x="46486" y="514837"/>
                    <a:pt x="51961" y="514547"/>
                  </a:cubicBezTo>
                  <a:cubicBezTo>
                    <a:pt x="84121" y="512846"/>
                    <a:pt x="144955" y="502097"/>
                    <a:pt x="193062" y="474066"/>
                  </a:cubicBezTo>
                  <a:cubicBezTo>
                    <a:pt x="228002" y="485185"/>
                    <a:pt x="266070" y="491279"/>
                    <a:pt x="305862" y="491279"/>
                  </a:cubicBezTo>
                  <a:cubicBezTo>
                    <a:pt x="471793" y="491279"/>
                    <a:pt x="611723" y="383975"/>
                    <a:pt x="611723" y="245639"/>
                  </a:cubicBezTo>
                  <a:cubicBezTo>
                    <a:pt x="611723" y="107304"/>
                    <a:pt x="471793" y="0"/>
                    <a:pt x="305862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07"/>
            <p:cNvSpPr/>
            <p:nvPr/>
          </p:nvSpPr>
          <p:spPr>
            <a:xfrm>
              <a:off x="4261316" y="1882200"/>
              <a:ext cx="55685" cy="55881"/>
            </a:xfrm>
            <a:custGeom>
              <a:rect b="b" l="l" r="r" t="t"/>
              <a:pathLst>
                <a:path extrusionOk="0" h="55881" w="55685">
                  <a:moveTo>
                    <a:pt x="55686" y="27941"/>
                  </a:moveTo>
                  <a:cubicBezTo>
                    <a:pt x="55686" y="43372"/>
                    <a:pt x="43220" y="55882"/>
                    <a:pt x="27843" y="55882"/>
                  </a:cubicBezTo>
                  <a:cubicBezTo>
                    <a:pt x="12466" y="55882"/>
                    <a:pt x="0" y="43372"/>
                    <a:pt x="0" y="27941"/>
                  </a:cubicBezTo>
                  <a:cubicBezTo>
                    <a:pt x="0" y="12510"/>
                    <a:pt x="12466" y="0"/>
                    <a:pt x="27843" y="0"/>
                  </a:cubicBezTo>
                  <a:cubicBezTo>
                    <a:pt x="43220" y="0"/>
                    <a:pt x="55686" y="12510"/>
                    <a:pt x="55686" y="27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07"/>
            <p:cNvSpPr/>
            <p:nvPr/>
          </p:nvSpPr>
          <p:spPr>
            <a:xfrm>
              <a:off x="4367552" y="1882200"/>
              <a:ext cx="55685" cy="55881"/>
            </a:xfrm>
            <a:custGeom>
              <a:rect b="b" l="l" r="r" t="t"/>
              <a:pathLst>
                <a:path extrusionOk="0" h="55881" w="55685">
                  <a:moveTo>
                    <a:pt x="55686" y="27941"/>
                  </a:moveTo>
                  <a:cubicBezTo>
                    <a:pt x="55686" y="43372"/>
                    <a:pt x="43220" y="55882"/>
                    <a:pt x="27843" y="55882"/>
                  </a:cubicBezTo>
                  <a:cubicBezTo>
                    <a:pt x="12466" y="55882"/>
                    <a:pt x="0" y="43372"/>
                    <a:pt x="0" y="27941"/>
                  </a:cubicBezTo>
                  <a:cubicBezTo>
                    <a:pt x="0" y="12510"/>
                    <a:pt x="12466" y="0"/>
                    <a:pt x="27843" y="0"/>
                  </a:cubicBezTo>
                  <a:cubicBezTo>
                    <a:pt x="43220" y="0"/>
                    <a:pt x="55686" y="12510"/>
                    <a:pt x="55686" y="27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07"/>
            <p:cNvSpPr/>
            <p:nvPr/>
          </p:nvSpPr>
          <p:spPr>
            <a:xfrm>
              <a:off x="4473788" y="1882200"/>
              <a:ext cx="55685" cy="55881"/>
            </a:xfrm>
            <a:custGeom>
              <a:rect b="b" l="l" r="r" t="t"/>
              <a:pathLst>
                <a:path extrusionOk="0" h="55881" w="55685">
                  <a:moveTo>
                    <a:pt x="55686" y="27941"/>
                  </a:moveTo>
                  <a:cubicBezTo>
                    <a:pt x="55686" y="43372"/>
                    <a:pt x="43220" y="55882"/>
                    <a:pt x="27843" y="55882"/>
                  </a:cubicBezTo>
                  <a:cubicBezTo>
                    <a:pt x="12466" y="55882"/>
                    <a:pt x="0" y="43372"/>
                    <a:pt x="0" y="27941"/>
                  </a:cubicBezTo>
                  <a:cubicBezTo>
                    <a:pt x="0" y="12510"/>
                    <a:pt x="12466" y="0"/>
                    <a:pt x="27843" y="0"/>
                  </a:cubicBezTo>
                  <a:cubicBezTo>
                    <a:pt x="43220" y="0"/>
                    <a:pt x="55686" y="12510"/>
                    <a:pt x="55686" y="27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07"/>
          <p:cNvGrpSpPr/>
          <p:nvPr/>
        </p:nvGrpSpPr>
        <p:grpSpPr>
          <a:xfrm>
            <a:off x="5309516" y="1615418"/>
            <a:ext cx="431620" cy="606258"/>
            <a:chOff x="5309516" y="1615418"/>
            <a:chExt cx="431620" cy="606258"/>
          </a:xfrm>
        </p:grpSpPr>
        <p:sp>
          <p:nvSpPr>
            <p:cNvPr id="398" name="Google Shape;398;p107"/>
            <p:cNvSpPr/>
            <p:nvPr/>
          </p:nvSpPr>
          <p:spPr>
            <a:xfrm>
              <a:off x="5309516" y="1615418"/>
              <a:ext cx="431620" cy="466435"/>
            </a:xfrm>
            <a:custGeom>
              <a:rect b="b" l="l" r="r" t="t"/>
              <a:pathLst>
                <a:path extrusionOk="0" h="466435" w="431620">
                  <a:moveTo>
                    <a:pt x="215811" y="0"/>
                  </a:moveTo>
                  <a:cubicBezTo>
                    <a:pt x="96622" y="0"/>
                    <a:pt x="0" y="96282"/>
                    <a:pt x="0" y="215053"/>
                  </a:cubicBezTo>
                  <a:cubicBezTo>
                    <a:pt x="0" y="276240"/>
                    <a:pt x="25660" y="331475"/>
                    <a:pt x="66805" y="370620"/>
                  </a:cubicBezTo>
                  <a:cubicBezTo>
                    <a:pt x="80802" y="383937"/>
                    <a:pt x="89743" y="400414"/>
                    <a:pt x="89743" y="417371"/>
                  </a:cubicBezTo>
                  <a:lnTo>
                    <a:pt x="89743" y="434021"/>
                  </a:lnTo>
                  <a:cubicBezTo>
                    <a:pt x="89743" y="451923"/>
                    <a:pt x="104307" y="466435"/>
                    <a:pt x="122272" y="466435"/>
                  </a:cubicBezTo>
                  <a:lnTo>
                    <a:pt x="309349" y="466435"/>
                  </a:lnTo>
                  <a:cubicBezTo>
                    <a:pt x="327314" y="466435"/>
                    <a:pt x="341877" y="451923"/>
                    <a:pt x="341877" y="434021"/>
                  </a:cubicBezTo>
                  <a:lnTo>
                    <a:pt x="341877" y="417371"/>
                  </a:lnTo>
                  <a:cubicBezTo>
                    <a:pt x="341877" y="400414"/>
                    <a:pt x="350818" y="383937"/>
                    <a:pt x="364816" y="370620"/>
                  </a:cubicBezTo>
                  <a:cubicBezTo>
                    <a:pt x="405961" y="331475"/>
                    <a:pt x="431621" y="276240"/>
                    <a:pt x="431621" y="215053"/>
                  </a:cubicBezTo>
                  <a:cubicBezTo>
                    <a:pt x="431621" y="96282"/>
                    <a:pt x="334999" y="0"/>
                    <a:pt x="21581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07"/>
            <p:cNvSpPr/>
            <p:nvPr/>
          </p:nvSpPr>
          <p:spPr>
            <a:xfrm>
              <a:off x="5400405" y="2104064"/>
              <a:ext cx="249816" cy="117612"/>
            </a:xfrm>
            <a:custGeom>
              <a:rect b="b" l="l" r="r" t="t"/>
              <a:pathLst>
                <a:path extrusionOk="0" h="117612" w="249816">
                  <a:moveTo>
                    <a:pt x="32528" y="0"/>
                  </a:moveTo>
                  <a:cubicBezTo>
                    <a:pt x="14564" y="0"/>
                    <a:pt x="0" y="14513"/>
                    <a:pt x="0" y="32414"/>
                  </a:cubicBezTo>
                  <a:lnTo>
                    <a:pt x="0" y="85198"/>
                  </a:lnTo>
                  <a:cubicBezTo>
                    <a:pt x="0" y="103100"/>
                    <a:pt x="14564" y="117612"/>
                    <a:pt x="32528" y="117612"/>
                  </a:cubicBezTo>
                  <a:lnTo>
                    <a:pt x="217288" y="117612"/>
                  </a:lnTo>
                  <a:cubicBezTo>
                    <a:pt x="235253" y="117612"/>
                    <a:pt x="249817" y="103100"/>
                    <a:pt x="249817" y="85198"/>
                  </a:cubicBezTo>
                  <a:lnTo>
                    <a:pt x="249817" y="32414"/>
                  </a:lnTo>
                  <a:cubicBezTo>
                    <a:pt x="249817" y="14513"/>
                    <a:pt x="235253" y="0"/>
                    <a:pt x="217288" y="0"/>
                  </a:cubicBezTo>
                  <a:lnTo>
                    <a:pt x="3252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07"/>
            <p:cNvSpPr/>
            <p:nvPr/>
          </p:nvSpPr>
          <p:spPr>
            <a:xfrm>
              <a:off x="5435507" y="1842521"/>
              <a:ext cx="180079" cy="158470"/>
            </a:xfrm>
            <a:custGeom>
              <a:rect b="b" l="l" r="r" t="t"/>
              <a:pathLst>
                <a:path extrusionOk="0" h="158470" w="180079">
                  <a:moveTo>
                    <a:pt x="6418" y="1788"/>
                  </a:moveTo>
                  <a:cubicBezTo>
                    <a:pt x="11305" y="-1074"/>
                    <a:pt x="17488" y="-455"/>
                    <a:pt x="21705" y="3319"/>
                  </a:cubicBezTo>
                  <a:lnTo>
                    <a:pt x="90040" y="64467"/>
                  </a:lnTo>
                  <a:lnTo>
                    <a:pt x="158374" y="3319"/>
                  </a:lnTo>
                  <a:cubicBezTo>
                    <a:pt x="162592" y="-455"/>
                    <a:pt x="168775" y="-1074"/>
                    <a:pt x="173662" y="1788"/>
                  </a:cubicBezTo>
                  <a:cubicBezTo>
                    <a:pt x="178548" y="4651"/>
                    <a:pt x="181013" y="10337"/>
                    <a:pt x="179754" y="15844"/>
                  </a:cubicBezTo>
                  <a:lnTo>
                    <a:pt x="149477" y="148380"/>
                  </a:lnTo>
                  <a:cubicBezTo>
                    <a:pt x="147882" y="155362"/>
                    <a:pt x="140909" y="159734"/>
                    <a:pt x="133902" y="158145"/>
                  </a:cubicBezTo>
                  <a:cubicBezTo>
                    <a:pt x="126895" y="156555"/>
                    <a:pt x="122508" y="149606"/>
                    <a:pt x="124103" y="142624"/>
                  </a:cubicBezTo>
                  <a:lnTo>
                    <a:pt x="145291" y="49878"/>
                  </a:lnTo>
                  <a:lnTo>
                    <a:pt x="98733" y="91540"/>
                  </a:lnTo>
                  <a:cubicBezTo>
                    <a:pt x="93788" y="95964"/>
                    <a:pt x="86292" y="95964"/>
                    <a:pt x="81347" y="91540"/>
                  </a:cubicBezTo>
                  <a:lnTo>
                    <a:pt x="34789" y="49878"/>
                  </a:lnTo>
                  <a:lnTo>
                    <a:pt x="55976" y="142624"/>
                  </a:lnTo>
                  <a:cubicBezTo>
                    <a:pt x="57571" y="149606"/>
                    <a:pt x="53184" y="156555"/>
                    <a:pt x="46178" y="158145"/>
                  </a:cubicBezTo>
                  <a:cubicBezTo>
                    <a:pt x="39171" y="159734"/>
                    <a:pt x="32198" y="155362"/>
                    <a:pt x="30602" y="148380"/>
                  </a:cubicBezTo>
                  <a:lnTo>
                    <a:pt x="326" y="15844"/>
                  </a:lnTo>
                  <a:cubicBezTo>
                    <a:pt x="-933" y="10337"/>
                    <a:pt x="1532" y="4651"/>
                    <a:pt x="6418" y="1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07"/>
          <p:cNvGrpSpPr/>
          <p:nvPr/>
        </p:nvGrpSpPr>
        <p:grpSpPr>
          <a:xfrm>
            <a:off x="7529835" y="1627700"/>
            <a:ext cx="559820" cy="566238"/>
            <a:chOff x="7529835" y="1627700"/>
            <a:chExt cx="559820" cy="566238"/>
          </a:xfrm>
        </p:grpSpPr>
        <p:sp>
          <p:nvSpPr>
            <p:cNvPr id="402" name="Google Shape;402;p107"/>
            <p:cNvSpPr/>
            <p:nvPr/>
          </p:nvSpPr>
          <p:spPr>
            <a:xfrm>
              <a:off x="7542700" y="1640711"/>
              <a:ext cx="534090" cy="540215"/>
            </a:xfrm>
            <a:custGeom>
              <a:rect b="b" l="l" r="r" t="t"/>
              <a:pathLst>
                <a:path extrusionOk="0" h="540215" w="534090">
                  <a:moveTo>
                    <a:pt x="243" y="258502"/>
                  </a:moveTo>
                  <a:cubicBezTo>
                    <a:pt x="6239" y="114712"/>
                    <a:pt x="123397" y="0"/>
                    <a:pt x="267046" y="0"/>
                  </a:cubicBezTo>
                  <a:cubicBezTo>
                    <a:pt x="394796" y="0"/>
                    <a:pt x="501595" y="90724"/>
                    <a:pt x="527888" y="211942"/>
                  </a:cubicBezTo>
                  <a:lnTo>
                    <a:pt x="527873" y="211942"/>
                  </a:lnTo>
                  <a:lnTo>
                    <a:pt x="527880" y="211977"/>
                  </a:lnTo>
                  <a:lnTo>
                    <a:pt x="398383" y="211977"/>
                  </a:lnTo>
                  <a:lnTo>
                    <a:pt x="398377" y="211966"/>
                  </a:lnTo>
                  <a:lnTo>
                    <a:pt x="335771" y="211966"/>
                  </a:lnTo>
                  <a:lnTo>
                    <a:pt x="372684" y="172154"/>
                  </a:lnTo>
                  <a:cubicBezTo>
                    <a:pt x="346482" y="143278"/>
                    <a:pt x="308856" y="125176"/>
                    <a:pt x="267049" y="125176"/>
                  </a:cubicBezTo>
                  <a:cubicBezTo>
                    <a:pt x="187901" y="125176"/>
                    <a:pt x="123736" y="190054"/>
                    <a:pt x="123710" y="270095"/>
                  </a:cubicBezTo>
                  <a:lnTo>
                    <a:pt x="0" y="270095"/>
                  </a:lnTo>
                  <a:cubicBezTo>
                    <a:pt x="1" y="266211"/>
                    <a:pt x="82" y="262346"/>
                    <a:pt x="243" y="258502"/>
                  </a:cubicBezTo>
                  <a:close/>
                  <a:moveTo>
                    <a:pt x="446893" y="270121"/>
                  </a:moveTo>
                  <a:lnTo>
                    <a:pt x="534090" y="270121"/>
                  </a:lnTo>
                  <a:cubicBezTo>
                    <a:pt x="534089" y="274072"/>
                    <a:pt x="534005" y="278003"/>
                    <a:pt x="533839" y="281913"/>
                  </a:cubicBezTo>
                  <a:cubicBezTo>
                    <a:pt x="527743" y="425610"/>
                    <a:pt x="410626" y="540216"/>
                    <a:pt x="267044" y="540216"/>
                  </a:cubicBezTo>
                  <a:cubicBezTo>
                    <a:pt x="139294" y="540216"/>
                    <a:pt x="32495" y="449492"/>
                    <a:pt x="6202" y="328273"/>
                  </a:cubicBezTo>
                  <a:lnTo>
                    <a:pt x="6217" y="328273"/>
                  </a:lnTo>
                  <a:lnTo>
                    <a:pt x="6210" y="328238"/>
                  </a:lnTo>
                  <a:lnTo>
                    <a:pt x="96592" y="328238"/>
                  </a:lnTo>
                  <a:lnTo>
                    <a:pt x="96594" y="328245"/>
                  </a:lnTo>
                  <a:lnTo>
                    <a:pt x="198317" y="328245"/>
                  </a:lnTo>
                  <a:lnTo>
                    <a:pt x="160333" y="366928"/>
                  </a:lnTo>
                  <a:cubicBezTo>
                    <a:pt x="186576" y="396505"/>
                    <a:pt x="224664" y="415110"/>
                    <a:pt x="267049" y="415110"/>
                  </a:cubicBezTo>
                  <a:cubicBezTo>
                    <a:pt x="346208" y="415110"/>
                    <a:pt x="410380" y="350213"/>
                    <a:pt x="410387" y="270156"/>
                  </a:cubicBezTo>
                  <a:lnTo>
                    <a:pt x="446893" y="270156"/>
                  </a:lnTo>
                  <a:lnTo>
                    <a:pt x="446893" y="270121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07"/>
            <p:cNvSpPr/>
            <p:nvPr/>
          </p:nvSpPr>
          <p:spPr>
            <a:xfrm>
              <a:off x="7529835" y="1627700"/>
              <a:ext cx="559820" cy="566238"/>
            </a:xfrm>
            <a:custGeom>
              <a:rect b="b" l="l" r="r" t="t"/>
              <a:pathLst>
                <a:path extrusionOk="0" h="566238" w="559820">
                  <a:moveTo>
                    <a:pt x="255" y="270965"/>
                  </a:moveTo>
                  <a:cubicBezTo>
                    <a:pt x="6540" y="120238"/>
                    <a:pt x="129338" y="0"/>
                    <a:pt x="279911" y="0"/>
                  </a:cubicBezTo>
                  <a:cubicBezTo>
                    <a:pt x="413832" y="0"/>
                    <a:pt x="525759" y="95104"/>
                    <a:pt x="553320" y="222165"/>
                  </a:cubicBezTo>
                  <a:cubicBezTo>
                    <a:pt x="553728" y="224048"/>
                    <a:pt x="553713" y="225973"/>
                    <a:pt x="553306" y="227807"/>
                  </a:cubicBezTo>
                  <a:cubicBezTo>
                    <a:pt x="552882" y="229739"/>
                    <a:pt x="552022" y="231571"/>
                    <a:pt x="550765" y="233151"/>
                  </a:cubicBezTo>
                  <a:cubicBezTo>
                    <a:pt x="548322" y="236217"/>
                    <a:pt x="544638" y="238000"/>
                    <a:pt x="540745" y="238000"/>
                  </a:cubicBezTo>
                  <a:lnTo>
                    <a:pt x="411248" y="238000"/>
                  </a:lnTo>
                  <a:cubicBezTo>
                    <a:pt x="411068" y="238000"/>
                    <a:pt x="410890" y="237996"/>
                    <a:pt x="410712" y="237989"/>
                  </a:cubicBezTo>
                  <a:lnTo>
                    <a:pt x="348637" y="237989"/>
                  </a:lnTo>
                  <a:cubicBezTo>
                    <a:pt x="343509" y="237989"/>
                    <a:pt x="338870" y="234908"/>
                    <a:pt x="336832" y="230149"/>
                  </a:cubicBezTo>
                  <a:cubicBezTo>
                    <a:pt x="334793" y="225390"/>
                    <a:pt x="335744" y="219860"/>
                    <a:pt x="339252" y="216077"/>
                  </a:cubicBezTo>
                  <a:lnTo>
                    <a:pt x="367632" y="185469"/>
                  </a:lnTo>
                  <a:cubicBezTo>
                    <a:pt x="344452" y="164164"/>
                    <a:pt x="313688" y="151199"/>
                    <a:pt x="279914" y="151199"/>
                  </a:cubicBezTo>
                  <a:cubicBezTo>
                    <a:pt x="207870" y="151199"/>
                    <a:pt x="149465" y="210253"/>
                    <a:pt x="149441" y="283110"/>
                  </a:cubicBezTo>
                  <a:cubicBezTo>
                    <a:pt x="149439" y="290294"/>
                    <a:pt x="143679" y="296118"/>
                    <a:pt x="136575" y="296118"/>
                  </a:cubicBezTo>
                  <a:lnTo>
                    <a:pt x="12865" y="296118"/>
                  </a:lnTo>
                  <a:cubicBezTo>
                    <a:pt x="9453" y="296118"/>
                    <a:pt x="6180" y="294746"/>
                    <a:pt x="3767" y="292306"/>
                  </a:cubicBezTo>
                  <a:cubicBezTo>
                    <a:pt x="1355" y="289865"/>
                    <a:pt x="-1" y="286555"/>
                    <a:pt x="0" y="283104"/>
                  </a:cubicBezTo>
                  <a:cubicBezTo>
                    <a:pt x="1" y="279037"/>
                    <a:pt x="86" y="274989"/>
                    <a:pt x="255" y="270965"/>
                  </a:cubicBezTo>
                  <a:close/>
                  <a:moveTo>
                    <a:pt x="12865" y="271503"/>
                  </a:moveTo>
                  <a:lnTo>
                    <a:pt x="255" y="270965"/>
                  </a:lnTo>
                  <a:lnTo>
                    <a:pt x="12865" y="271503"/>
                  </a:lnTo>
                  <a:close/>
                  <a:moveTo>
                    <a:pt x="26052" y="270095"/>
                  </a:moveTo>
                  <a:lnTo>
                    <a:pt x="124236" y="270095"/>
                  </a:lnTo>
                  <a:cubicBezTo>
                    <a:pt x="130802" y="188955"/>
                    <a:pt x="197993" y="125176"/>
                    <a:pt x="279914" y="125176"/>
                  </a:cubicBezTo>
                  <a:cubicBezTo>
                    <a:pt x="325474" y="125176"/>
                    <a:pt x="366492" y="144919"/>
                    <a:pt x="395028" y="176368"/>
                  </a:cubicBezTo>
                  <a:cubicBezTo>
                    <a:pt x="399579" y="181384"/>
                    <a:pt x="399538" y="189099"/>
                    <a:pt x="394934" y="194065"/>
                  </a:cubicBezTo>
                  <a:lnTo>
                    <a:pt x="378337" y="211966"/>
                  </a:lnTo>
                  <a:lnTo>
                    <a:pt x="411243" y="211966"/>
                  </a:lnTo>
                  <a:cubicBezTo>
                    <a:pt x="411422" y="211966"/>
                    <a:pt x="411600" y="211970"/>
                    <a:pt x="411779" y="211977"/>
                  </a:cubicBezTo>
                  <a:lnTo>
                    <a:pt x="524243" y="211977"/>
                  </a:lnTo>
                  <a:cubicBezTo>
                    <a:pt x="493745" y="104590"/>
                    <a:pt x="395887" y="26023"/>
                    <a:pt x="279911" y="26023"/>
                  </a:cubicBezTo>
                  <a:cubicBezTo>
                    <a:pt x="143842" y="26023"/>
                    <a:pt x="32739" y="134163"/>
                    <a:pt x="26052" y="270095"/>
                  </a:cubicBezTo>
                  <a:close/>
                  <a:moveTo>
                    <a:pt x="399461" y="230204"/>
                  </a:moveTo>
                  <a:cubicBezTo>
                    <a:pt x="399461" y="230205"/>
                    <a:pt x="399462" y="230206"/>
                    <a:pt x="399462" y="230206"/>
                  </a:cubicBezTo>
                  <a:lnTo>
                    <a:pt x="399461" y="230204"/>
                  </a:lnTo>
                  <a:close/>
                  <a:moveTo>
                    <a:pt x="458809" y="270156"/>
                  </a:moveTo>
                  <a:lnTo>
                    <a:pt x="423252" y="270156"/>
                  </a:lnTo>
                  <a:cubicBezTo>
                    <a:pt x="416148" y="270156"/>
                    <a:pt x="410387" y="275981"/>
                    <a:pt x="410387" y="283166"/>
                  </a:cubicBezTo>
                  <a:cubicBezTo>
                    <a:pt x="410381" y="356038"/>
                    <a:pt x="351968" y="415110"/>
                    <a:pt x="279914" y="415110"/>
                  </a:cubicBezTo>
                  <a:cubicBezTo>
                    <a:pt x="245694" y="415110"/>
                    <a:pt x="214562" y="401800"/>
                    <a:pt x="191280" y="379990"/>
                  </a:cubicBezTo>
                  <a:lnTo>
                    <a:pt x="220311" y="350425"/>
                  </a:lnTo>
                  <a:cubicBezTo>
                    <a:pt x="223971" y="346697"/>
                    <a:pt x="225056" y="341108"/>
                    <a:pt x="223059" y="336257"/>
                  </a:cubicBezTo>
                  <a:cubicBezTo>
                    <a:pt x="221063" y="331406"/>
                    <a:pt x="216378" y="328245"/>
                    <a:pt x="211182" y="328245"/>
                  </a:cubicBezTo>
                  <a:lnTo>
                    <a:pt x="109881" y="328245"/>
                  </a:lnTo>
                  <a:cubicBezTo>
                    <a:pt x="109741" y="328241"/>
                    <a:pt x="109599" y="328238"/>
                    <a:pt x="109457" y="328238"/>
                  </a:cubicBezTo>
                  <a:lnTo>
                    <a:pt x="19075" y="328238"/>
                  </a:lnTo>
                  <a:cubicBezTo>
                    <a:pt x="15179" y="328238"/>
                    <a:pt x="11493" y="330024"/>
                    <a:pt x="9051" y="333094"/>
                  </a:cubicBezTo>
                  <a:cubicBezTo>
                    <a:pt x="7796" y="334672"/>
                    <a:pt x="6940" y="336501"/>
                    <a:pt x="6516" y="338428"/>
                  </a:cubicBezTo>
                  <a:cubicBezTo>
                    <a:pt x="6108" y="340263"/>
                    <a:pt x="6092" y="342189"/>
                    <a:pt x="6501" y="344073"/>
                  </a:cubicBezTo>
                  <a:cubicBezTo>
                    <a:pt x="34061" y="471134"/>
                    <a:pt x="145988" y="566238"/>
                    <a:pt x="279909" y="566238"/>
                  </a:cubicBezTo>
                  <a:cubicBezTo>
                    <a:pt x="430412" y="566238"/>
                    <a:pt x="553166" y="446113"/>
                    <a:pt x="559557" y="295485"/>
                  </a:cubicBezTo>
                  <a:cubicBezTo>
                    <a:pt x="559732" y="291389"/>
                    <a:pt x="559820" y="287272"/>
                    <a:pt x="559820" y="283134"/>
                  </a:cubicBezTo>
                  <a:cubicBezTo>
                    <a:pt x="559821" y="279683"/>
                    <a:pt x="558466" y="276374"/>
                    <a:pt x="556053" y="273933"/>
                  </a:cubicBezTo>
                  <a:cubicBezTo>
                    <a:pt x="553640" y="271492"/>
                    <a:pt x="550368" y="270121"/>
                    <a:pt x="546955" y="270121"/>
                  </a:cubicBezTo>
                  <a:lnTo>
                    <a:pt x="459758" y="270121"/>
                  </a:lnTo>
                  <a:cubicBezTo>
                    <a:pt x="459439" y="270121"/>
                    <a:pt x="459122" y="270133"/>
                    <a:pt x="458809" y="270156"/>
                  </a:cubicBezTo>
                  <a:close/>
                  <a:moveTo>
                    <a:pt x="533769" y="296144"/>
                  </a:moveTo>
                  <a:lnTo>
                    <a:pt x="460707" y="296144"/>
                  </a:lnTo>
                  <a:cubicBezTo>
                    <a:pt x="460394" y="296167"/>
                    <a:pt x="460077" y="296179"/>
                    <a:pt x="459758" y="296179"/>
                  </a:cubicBezTo>
                  <a:lnTo>
                    <a:pt x="435594" y="296179"/>
                  </a:lnTo>
                  <a:cubicBezTo>
                    <a:pt x="429046" y="377335"/>
                    <a:pt x="361847" y="441133"/>
                    <a:pt x="279914" y="441133"/>
                  </a:cubicBezTo>
                  <a:cubicBezTo>
                    <a:pt x="233723" y="441133"/>
                    <a:pt x="192203" y="420840"/>
                    <a:pt x="163623" y="388629"/>
                  </a:cubicBezTo>
                  <a:cubicBezTo>
                    <a:pt x="159070" y="383497"/>
                    <a:pt x="159266" y="375664"/>
                    <a:pt x="164070" y="370771"/>
                  </a:cubicBezTo>
                  <a:lnTo>
                    <a:pt x="180274" y="354268"/>
                  </a:lnTo>
                  <a:lnTo>
                    <a:pt x="109459" y="354268"/>
                  </a:lnTo>
                  <a:cubicBezTo>
                    <a:pt x="109317" y="354268"/>
                    <a:pt x="109176" y="354266"/>
                    <a:pt x="109035" y="354261"/>
                  </a:cubicBezTo>
                  <a:lnTo>
                    <a:pt x="35578" y="354261"/>
                  </a:lnTo>
                  <a:cubicBezTo>
                    <a:pt x="66075" y="461649"/>
                    <a:pt x="163933" y="540216"/>
                    <a:pt x="279909" y="540216"/>
                  </a:cubicBezTo>
                  <a:cubicBezTo>
                    <a:pt x="415979" y="540216"/>
                    <a:pt x="527082" y="432075"/>
                    <a:pt x="533769" y="29614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07"/>
            <p:cNvSpPr/>
            <p:nvPr/>
          </p:nvSpPr>
          <p:spPr>
            <a:xfrm>
              <a:off x="7914632" y="1709680"/>
              <a:ext cx="96253" cy="100664"/>
            </a:xfrm>
            <a:custGeom>
              <a:rect b="b" l="l" r="r" t="t"/>
              <a:pathLst>
                <a:path extrusionOk="0" h="100664" w="96253">
                  <a:moveTo>
                    <a:pt x="1743" y="6477"/>
                  </a:moveTo>
                  <a:cubicBezTo>
                    <a:pt x="5313" y="264"/>
                    <a:pt x="13187" y="-1847"/>
                    <a:pt x="19331" y="1763"/>
                  </a:cubicBezTo>
                  <a:cubicBezTo>
                    <a:pt x="34624" y="10750"/>
                    <a:pt x="51700" y="26675"/>
                    <a:pt x="65428" y="41730"/>
                  </a:cubicBezTo>
                  <a:cubicBezTo>
                    <a:pt x="72397" y="49374"/>
                    <a:pt x="78749" y="57063"/>
                    <a:pt x="83831" y="63942"/>
                  </a:cubicBezTo>
                  <a:cubicBezTo>
                    <a:pt x="88725" y="70568"/>
                    <a:pt x="93035" y="77231"/>
                    <a:pt x="95264" y="82655"/>
                  </a:cubicBezTo>
                  <a:cubicBezTo>
                    <a:pt x="97993" y="89290"/>
                    <a:pt x="94886" y="96906"/>
                    <a:pt x="88325" y="99664"/>
                  </a:cubicBezTo>
                  <a:cubicBezTo>
                    <a:pt x="81764" y="102423"/>
                    <a:pt x="74234" y="99281"/>
                    <a:pt x="71506" y="92645"/>
                  </a:cubicBezTo>
                  <a:cubicBezTo>
                    <a:pt x="70563" y="90353"/>
                    <a:pt x="67880" y="85829"/>
                    <a:pt x="63217" y="79517"/>
                  </a:cubicBezTo>
                  <a:cubicBezTo>
                    <a:pt x="58741" y="73457"/>
                    <a:pt x="52972" y="66457"/>
                    <a:pt x="46512" y="59372"/>
                  </a:cubicBezTo>
                  <a:cubicBezTo>
                    <a:pt x="33383" y="44973"/>
                    <a:pt x="18373" y="31296"/>
                    <a:pt x="6404" y="24264"/>
                  </a:cubicBezTo>
                  <a:cubicBezTo>
                    <a:pt x="261" y="20654"/>
                    <a:pt x="-1826" y="12690"/>
                    <a:pt x="1743" y="6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07"/>
          <p:cNvGrpSpPr/>
          <p:nvPr/>
        </p:nvGrpSpPr>
        <p:grpSpPr>
          <a:xfrm>
            <a:off x="8672182" y="1651388"/>
            <a:ext cx="544795" cy="538385"/>
            <a:chOff x="8672182" y="1651388"/>
            <a:chExt cx="544795" cy="538385"/>
          </a:xfrm>
        </p:grpSpPr>
        <p:sp>
          <p:nvSpPr>
            <p:cNvPr id="406" name="Google Shape;406;p107"/>
            <p:cNvSpPr/>
            <p:nvPr/>
          </p:nvSpPr>
          <p:spPr>
            <a:xfrm>
              <a:off x="8672182" y="1651388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7"/>
            <p:cNvSpPr/>
            <p:nvPr/>
          </p:nvSpPr>
          <p:spPr>
            <a:xfrm>
              <a:off x="8816797" y="1829095"/>
              <a:ext cx="258854" cy="188680"/>
            </a:xfrm>
            <a:custGeom>
              <a:rect b="b" l="l" r="r" t="t"/>
              <a:pathLst>
                <a:path extrusionOk="0" h="188680" w="258854">
                  <a:moveTo>
                    <a:pt x="253691" y="4325"/>
                  </a:moveTo>
                  <a:cubicBezTo>
                    <a:pt x="260256" y="10383"/>
                    <a:pt x="260608" y="20554"/>
                    <a:pt x="254478" y="27043"/>
                  </a:cubicBezTo>
                  <a:lnTo>
                    <a:pt x="106572" y="183577"/>
                  </a:lnTo>
                  <a:cubicBezTo>
                    <a:pt x="103496" y="186833"/>
                    <a:pt x="99191" y="188681"/>
                    <a:pt x="94684" y="188681"/>
                  </a:cubicBezTo>
                  <a:cubicBezTo>
                    <a:pt x="90178" y="188681"/>
                    <a:pt x="85873" y="186832"/>
                    <a:pt x="82797" y="183577"/>
                  </a:cubicBezTo>
                  <a:lnTo>
                    <a:pt x="4377" y="100583"/>
                  </a:lnTo>
                  <a:cubicBezTo>
                    <a:pt x="-1754" y="94094"/>
                    <a:pt x="-1401" y="83923"/>
                    <a:pt x="5164" y="77865"/>
                  </a:cubicBezTo>
                  <a:cubicBezTo>
                    <a:pt x="11730" y="71807"/>
                    <a:pt x="22021" y="72155"/>
                    <a:pt x="28152" y="78643"/>
                  </a:cubicBezTo>
                  <a:lnTo>
                    <a:pt x="94684" y="149057"/>
                  </a:lnTo>
                  <a:lnTo>
                    <a:pt x="230703" y="5103"/>
                  </a:lnTo>
                  <a:cubicBezTo>
                    <a:pt x="236833" y="-1385"/>
                    <a:pt x="247125" y="-1733"/>
                    <a:pt x="253691" y="4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107"/>
          <p:cNvGrpSpPr/>
          <p:nvPr/>
        </p:nvGrpSpPr>
        <p:grpSpPr>
          <a:xfrm>
            <a:off x="9829094" y="1732330"/>
            <a:ext cx="554326" cy="384629"/>
            <a:chOff x="9829094" y="1732330"/>
            <a:chExt cx="554326" cy="384629"/>
          </a:xfrm>
        </p:grpSpPr>
        <p:sp>
          <p:nvSpPr>
            <p:cNvPr id="409" name="Google Shape;409;p107"/>
            <p:cNvSpPr/>
            <p:nvPr/>
          </p:nvSpPr>
          <p:spPr>
            <a:xfrm>
              <a:off x="9829094" y="1732330"/>
              <a:ext cx="554326" cy="384629"/>
            </a:xfrm>
            <a:custGeom>
              <a:rect b="b" l="l" r="r" t="t"/>
              <a:pathLst>
                <a:path extrusionOk="0" h="384629" w="554326">
                  <a:moveTo>
                    <a:pt x="32276" y="0"/>
                  </a:moveTo>
                  <a:cubicBezTo>
                    <a:pt x="14451" y="0"/>
                    <a:pt x="0" y="14325"/>
                    <a:pt x="0" y="31995"/>
                  </a:cubicBezTo>
                  <a:lnTo>
                    <a:pt x="0" y="352634"/>
                  </a:lnTo>
                  <a:cubicBezTo>
                    <a:pt x="0" y="370305"/>
                    <a:pt x="14451" y="384629"/>
                    <a:pt x="32276" y="384629"/>
                  </a:cubicBezTo>
                  <a:lnTo>
                    <a:pt x="522051" y="384629"/>
                  </a:lnTo>
                  <a:cubicBezTo>
                    <a:pt x="539877" y="384629"/>
                    <a:pt x="554327" y="370305"/>
                    <a:pt x="554327" y="352634"/>
                  </a:cubicBezTo>
                  <a:lnTo>
                    <a:pt x="554327" y="31995"/>
                  </a:lnTo>
                  <a:cubicBezTo>
                    <a:pt x="554327" y="14325"/>
                    <a:pt x="539877" y="0"/>
                    <a:pt x="522051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07"/>
            <p:cNvSpPr/>
            <p:nvPr/>
          </p:nvSpPr>
          <p:spPr>
            <a:xfrm>
              <a:off x="9880175" y="1791022"/>
              <a:ext cx="450609" cy="269210"/>
            </a:xfrm>
            <a:custGeom>
              <a:rect b="b" l="l" r="r" t="t"/>
              <a:pathLst>
                <a:path extrusionOk="0" h="269210" w="450609">
                  <a:moveTo>
                    <a:pt x="22073" y="3781"/>
                  </a:moveTo>
                  <a:cubicBezTo>
                    <a:pt x="17049" y="-1235"/>
                    <a:pt x="8875" y="-1264"/>
                    <a:pt x="3814" y="3716"/>
                  </a:cubicBezTo>
                  <a:cubicBezTo>
                    <a:pt x="-1246" y="8695"/>
                    <a:pt x="-1275" y="16799"/>
                    <a:pt x="3748" y="21815"/>
                  </a:cubicBezTo>
                  <a:lnTo>
                    <a:pt x="117118" y="135013"/>
                  </a:lnTo>
                  <a:lnTo>
                    <a:pt x="3781" y="247362"/>
                  </a:lnTo>
                  <a:cubicBezTo>
                    <a:pt x="-1260" y="252360"/>
                    <a:pt x="-1260" y="260463"/>
                    <a:pt x="3781" y="265462"/>
                  </a:cubicBezTo>
                  <a:cubicBezTo>
                    <a:pt x="8823" y="270459"/>
                    <a:pt x="16998" y="270459"/>
                    <a:pt x="22040" y="265462"/>
                  </a:cubicBezTo>
                  <a:lnTo>
                    <a:pt x="135310" y="153178"/>
                  </a:lnTo>
                  <a:lnTo>
                    <a:pt x="216139" y="233884"/>
                  </a:lnTo>
                  <a:cubicBezTo>
                    <a:pt x="218563" y="236304"/>
                    <a:pt x="221861" y="237665"/>
                    <a:pt x="225301" y="237665"/>
                  </a:cubicBezTo>
                  <a:cubicBezTo>
                    <a:pt x="228741" y="237665"/>
                    <a:pt x="232039" y="236304"/>
                    <a:pt x="234463" y="233884"/>
                  </a:cubicBezTo>
                  <a:lnTo>
                    <a:pt x="315297" y="153175"/>
                  </a:lnTo>
                  <a:lnTo>
                    <a:pt x="428570" y="265462"/>
                  </a:lnTo>
                  <a:cubicBezTo>
                    <a:pt x="433612" y="270459"/>
                    <a:pt x="441787" y="270459"/>
                    <a:pt x="446828" y="265462"/>
                  </a:cubicBezTo>
                  <a:cubicBezTo>
                    <a:pt x="451870" y="260463"/>
                    <a:pt x="451870" y="252360"/>
                    <a:pt x="446828" y="247362"/>
                  </a:cubicBezTo>
                  <a:lnTo>
                    <a:pt x="333490" y="135011"/>
                  </a:lnTo>
                  <a:lnTo>
                    <a:pt x="446861" y="21815"/>
                  </a:lnTo>
                  <a:cubicBezTo>
                    <a:pt x="451884" y="16799"/>
                    <a:pt x="451855" y="8696"/>
                    <a:pt x="446795" y="3716"/>
                  </a:cubicBezTo>
                  <a:cubicBezTo>
                    <a:pt x="441735" y="-1264"/>
                    <a:pt x="433561" y="-1235"/>
                    <a:pt x="428537" y="3781"/>
                  </a:cubicBezTo>
                  <a:lnTo>
                    <a:pt x="225301" y="206702"/>
                  </a:lnTo>
                  <a:lnTo>
                    <a:pt x="22073" y="3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107"/>
          <p:cNvGrpSpPr/>
          <p:nvPr/>
        </p:nvGrpSpPr>
        <p:grpSpPr>
          <a:xfrm>
            <a:off x="10939619" y="1667647"/>
            <a:ext cx="591759" cy="538702"/>
            <a:chOff x="10939619" y="1667647"/>
            <a:chExt cx="591759" cy="538702"/>
          </a:xfrm>
        </p:grpSpPr>
        <p:sp>
          <p:nvSpPr>
            <p:cNvPr id="412" name="Google Shape;412;p107"/>
            <p:cNvSpPr/>
            <p:nvPr/>
          </p:nvSpPr>
          <p:spPr>
            <a:xfrm>
              <a:off x="10939619" y="1667647"/>
              <a:ext cx="591759" cy="538702"/>
            </a:xfrm>
            <a:custGeom>
              <a:rect b="b" l="l" r="r" t="t"/>
              <a:pathLst>
                <a:path extrusionOk="0" h="538702" w="591759">
                  <a:moveTo>
                    <a:pt x="30887" y="30523"/>
                  </a:moveTo>
                  <a:cubicBezTo>
                    <a:pt x="-6973" y="67937"/>
                    <a:pt x="-9890" y="127222"/>
                    <a:pt x="21378" y="170496"/>
                  </a:cubicBezTo>
                  <a:cubicBezTo>
                    <a:pt x="27641" y="179165"/>
                    <a:pt x="40167" y="179091"/>
                    <a:pt x="47789" y="171560"/>
                  </a:cubicBezTo>
                  <a:lnTo>
                    <a:pt x="173602" y="47227"/>
                  </a:lnTo>
                  <a:cubicBezTo>
                    <a:pt x="181224" y="39694"/>
                    <a:pt x="181298" y="27316"/>
                    <a:pt x="172525" y="21126"/>
                  </a:cubicBezTo>
                  <a:cubicBezTo>
                    <a:pt x="128737" y="-9773"/>
                    <a:pt x="68746" y="-6891"/>
                    <a:pt x="30887" y="30523"/>
                  </a:cubicBezTo>
                  <a:close/>
                  <a:moveTo>
                    <a:pt x="570381" y="170496"/>
                  </a:moveTo>
                  <a:cubicBezTo>
                    <a:pt x="601649" y="127222"/>
                    <a:pt x="598732" y="67937"/>
                    <a:pt x="560872" y="30523"/>
                  </a:cubicBezTo>
                  <a:cubicBezTo>
                    <a:pt x="523012" y="-6891"/>
                    <a:pt x="463022" y="-9773"/>
                    <a:pt x="419233" y="21126"/>
                  </a:cubicBezTo>
                  <a:cubicBezTo>
                    <a:pt x="410461" y="27316"/>
                    <a:pt x="410535" y="39694"/>
                    <a:pt x="418157" y="47227"/>
                  </a:cubicBezTo>
                  <a:lnTo>
                    <a:pt x="543970" y="171560"/>
                  </a:lnTo>
                  <a:cubicBezTo>
                    <a:pt x="551592" y="179091"/>
                    <a:pt x="564117" y="179165"/>
                    <a:pt x="570381" y="170496"/>
                  </a:cubicBezTo>
                  <a:close/>
                  <a:moveTo>
                    <a:pt x="536680" y="300735"/>
                  </a:moveTo>
                  <a:cubicBezTo>
                    <a:pt x="536680" y="432161"/>
                    <a:pt x="428870" y="538702"/>
                    <a:pt x="295880" y="538702"/>
                  </a:cubicBezTo>
                  <a:cubicBezTo>
                    <a:pt x="162890" y="538702"/>
                    <a:pt x="55079" y="432161"/>
                    <a:pt x="55079" y="300735"/>
                  </a:cubicBezTo>
                  <a:cubicBezTo>
                    <a:pt x="55079" y="169309"/>
                    <a:pt x="162890" y="62768"/>
                    <a:pt x="295880" y="62768"/>
                  </a:cubicBezTo>
                  <a:cubicBezTo>
                    <a:pt x="428870" y="62768"/>
                    <a:pt x="536680" y="169309"/>
                    <a:pt x="536680" y="30073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7"/>
            <p:cNvSpPr/>
            <p:nvPr/>
          </p:nvSpPr>
          <p:spPr>
            <a:xfrm>
              <a:off x="11224003" y="1820305"/>
              <a:ext cx="124193" cy="161636"/>
            </a:xfrm>
            <a:custGeom>
              <a:rect b="b" l="l" r="r" t="t"/>
              <a:pathLst>
                <a:path extrusionOk="0" h="161636" w="124193">
                  <a:moveTo>
                    <a:pt x="13011" y="0"/>
                  </a:moveTo>
                  <a:cubicBezTo>
                    <a:pt x="20198" y="0"/>
                    <a:pt x="26023" y="5757"/>
                    <a:pt x="26023" y="12858"/>
                  </a:cubicBezTo>
                  <a:lnTo>
                    <a:pt x="26023" y="135920"/>
                  </a:lnTo>
                  <a:lnTo>
                    <a:pt x="111183" y="135920"/>
                  </a:lnTo>
                  <a:cubicBezTo>
                    <a:pt x="118369" y="135920"/>
                    <a:pt x="124194" y="141676"/>
                    <a:pt x="124194" y="148778"/>
                  </a:cubicBezTo>
                  <a:cubicBezTo>
                    <a:pt x="124194" y="155879"/>
                    <a:pt x="118369" y="161636"/>
                    <a:pt x="111183" y="161636"/>
                  </a:cubicBezTo>
                  <a:lnTo>
                    <a:pt x="13011" y="161636"/>
                  </a:lnTo>
                  <a:cubicBezTo>
                    <a:pt x="5826" y="161636"/>
                    <a:pt x="0" y="155879"/>
                    <a:pt x="0" y="148778"/>
                  </a:cubicBezTo>
                  <a:lnTo>
                    <a:pt x="0" y="12858"/>
                  </a:lnTo>
                  <a:cubicBezTo>
                    <a:pt x="0" y="5757"/>
                    <a:pt x="5826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07"/>
          <p:cNvGrpSpPr/>
          <p:nvPr/>
        </p:nvGrpSpPr>
        <p:grpSpPr>
          <a:xfrm>
            <a:off x="10981179" y="3074233"/>
            <a:ext cx="515862" cy="468423"/>
            <a:chOff x="10981179" y="3074233"/>
            <a:chExt cx="515862" cy="468423"/>
          </a:xfrm>
        </p:grpSpPr>
        <p:sp>
          <p:nvSpPr>
            <p:cNvPr id="415" name="Google Shape;415;p107"/>
            <p:cNvSpPr/>
            <p:nvPr/>
          </p:nvSpPr>
          <p:spPr>
            <a:xfrm>
              <a:off x="10981179" y="3074233"/>
              <a:ext cx="515862" cy="468423"/>
            </a:xfrm>
            <a:custGeom>
              <a:rect b="b" l="l" r="r" t="t"/>
              <a:pathLst>
                <a:path extrusionOk="0" h="468423" w="515862">
                  <a:moveTo>
                    <a:pt x="147645" y="0"/>
                  </a:moveTo>
                  <a:cubicBezTo>
                    <a:pt x="66092" y="0"/>
                    <a:pt x="0" y="66315"/>
                    <a:pt x="0" y="148144"/>
                  </a:cubicBezTo>
                  <a:cubicBezTo>
                    <a:pt x="0" y="185628"/>
                    <a:pt x="16861" y="224286"/>
                    <a:pt x="40398" y="260302"/>
                  </a:cubicBezTo>
                  <a:cubicBezTo>
                    <a:pt x="64080" y="296539"/>
                    <a:pt x="95429" y="331469"/>
                    <a:pt x="126420" y="361788"/>
                  </a:cubicBezTo>
                  <a:cubicBezTo>
                    <a:pt x="157462" y="392156"/>
                    <a:pt x="188455" y="418196"/>
                    <a:pt x="211661" y="436629"/>
                  </a:cubicBezTo>
                  <a:cubicBezTo>
                    <a:pt x="223273" y="445854"/>
                    <a:pt x="232961" y="453193"/>
                    <a:pt x="239761" y="458237"/>
                  </a:cubicBezTo>
                  <a:cubicBezTo>
                    <a:pt x="243161" y="460759"/>
                    <a:pt x="245841" y="462709"/>
                    <a:pt x="247681" y="464035"/>
                  </a:cubicBezTo>
                  <a:cubicBezTo>
                    <a:pt x="248601" y="464699"/>
                    <a:pt x="249311" y="465205"/>
                    <a:pt x="249796" y="465550"/>
                  </a:cubicBezTo>
                  <a:lnTo>
                    <a:pt x="250353" y="465946"/>
                  </a:lnTo>
                  <a:lnTo>
                    <a:pt x="250543" y="466079"/>
                  </a:lnTo>
                  <a:lnTo>
                    <a:pt x="250555" y="466088"/>
                  </a:lnTo>
                  <a:cubicBezTo>
                    <a:pt x="250559" y="466091"/>
                    <a:pt x="250561" y="466093"/>
                    <a:pt x="257931" y="455529"/>
                  </a:cubicBezTo>
                  <a:lnTo>
                    <a:pt x="250561" y="466093"/>
                  </a:lnTo>
                  <a:cubicBezTo>
                    <a:pt x="254986" y="469200"/>
                    <a:pt x="260875" y="469200"/>
                    <a:pt x="265300" y="466093"/>
                  </a:cubicBezTo>
                  <a:lnTo>
                    <a:pt x="257931" y="455529"/>
                  </a:lnTo>
                  <a:cubicBezTo>
                    <a:pt x="265300" y="466093"/>
                    <a:pt x="265303" y="466091"/>
                    <a:pt x="265307" y="466088"/>
                  </a:cubicBezTo>
                  <a:lnTo>
                    <a:pt x="265319" y="466079"/>
                  </a:lnTo>
                  <a:lnTo>
                    <a:pt x="265509" y="465946"/>
                  </a:lnTo>
                  <a:lnTo>
                    <a:pt x="266066" y="465550"/>
                  </a:lnTo>
                  <a:cubicBezTo>
                    <a:pt x="266551" y="465205"/>
                    <a:pt x="267261" y="464699"/>
                    <a:pt x="268180" y="464035"/>
                  </a:cubicBezTo>
                  <a:cubicBezTo>
                    <a:pt x="270021" y="462709"/>
                    <a:pt x="272701" y="460759"/>
                    <a:pt x="276101" y="458237"/>
                  </a:cubicBezTo>
                  <a:cubicBezTo>
                    <a:pt x="282902" y="453193"/>
                    <a:pt x="292588" y="445854"/>
                    <a:pt x="304201" y="436629"/>
                  </a:cubicBezTo>
                  <a:cubicBezTo>
                    <a:pt x="327407" y="418196"/>
                    <a:pt x="358400" y="392156"/>
                    <a:pt x="389442" y="361788"/>
                  </a:cubicBezTo>
                  <a:cubicBezTo>
                    <a:pt x="420432" y="331469"/>
                    <a:pt x="451782" y="296539"/>
                    <a:pt x="475464" y="260302"/>
                  </a:cubicBezTo>
                  <a:cubicBezTo>
                    <a:pt x="499001" y="224286"/>
                    <a:pt x="515862" y="185628"/>
                    <a:pt x="515862" y="148144"/>
                  </a:cubicBezTo>
                  <a:cubicBezTo>
                    <a:pt x="515862" y="66315"/>
                    <a:pt x="449769" y="0"/>
                    <a:pt x="368217" y="0"/>
                  </a:cubicBezTo>
                  <a:cubicBezTo>
                    <a:pt x="329515" y="0"/>
                    <a:pt x="299456" y="14042"/>
                    <a:pt x="279208" y="27952"/>
                  </a:cubicBezTo>
                  <a:cubicBezTo>
                    <a:pt x="270208" y="34135"/>
                    <a:pt x="263090" y="40327"/>
                    <a:pt x="257931" y="45333"/>
                  </a:cubicBezTo>
                  <a:cubicBezTo>
                    <a:pt x="252772" y="40327"/>
                    <a:pt x="245654" y="34135"/>
                    <a:pt x="236654" y="27952"/>
                  </a:cubicBezTo>
                  <a:cubicBezTo>
                    <a:pt x="216406" y="14042"/>
                    <a:pt x="186347" y="0"/>
                    <a:pt x="147645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7"/>
            <p:cNvSpPr/>
            <p:nvPr/>
          </p:nvSpPr>
          <p:spPr>
            <a:xfrm>
              <a:off x="11051502" y="3135496"/>
              <a:ext cx="110933" cy="103899"/>
            </a:xfrm>
            <a:custGeom>
              <a:rect b="b" l="l" r="r" t="t"/>
              <a:pathLst>
                <a:path extrusionOk="0" h="103899" w="110933">
                  <a:moveTo>
                    <a:pt x="252" y="91970"/>
                  </a:moveTo>
                  <a:cubicBezTo>
                    <a:pt x="-3982" y="35350"/>
                    <a:pt x="45888" y="-7364"/>
                    <a:pt x="100049" y="1063"/>
                  </a:cubicBezTo>
                  <a:cubicBezTo>
                    <a:pt x="107063" y="2154"/>
                    <a:pt x="111867" y="8744"/>
                    <a:pt x="110780" y="15781"/>
                  </a:cubicBezTo>
                  <a:cubicBezTo>
                    <a:pt x="109692" y="22818"/>
                    <a:pt x="103124" y="27638"/>
                    <a:pt x="96111" y="26547"/>
                  </a:cubicBezTo>
                  <a:cubicBezTo>
                    <a:pt x="57337" y="20514"/>
                    <a:pt x="22958" y="50944"/>
                    <a:pt x="25881" y="90040"/>
                  </a:cubicBezTo>
                  <a:cubicBezTo>
                    <a:pt x="26412" y="97141"/>
                    <a:pt x="21106" y="103330"/>
                    <a:pt x="14028" y="103863"/>
                  </a:cubicBezTo>
                  <a:cubicBezTo>
                    <a:pt x="6951" y="104395"/>
                    <a:pt x="783" y="99071"/>
                    <a:pt x="252" y="91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07"/>
          <p:cNvGrpSpPr/>
          <p:nvPr/>
        </p:nvGrpSpPr>
        <p:grpSpPr>
          <a:xfrm>
            <a:off x="9843235" y="3091243"/>
            <a:ext cx="538019" cy="438983"/>
            <a:chOff x="9843235" y="3091243"/>
            <a:chExt cx="538019" cy="438983"/>
          </a:xfrm>
        </p:grpSpPr>
        <p:sp>
          <p:nvSpPr>
            <p:cNvPr id="418" name="Google Shape;418;p107"/>
            <p:cNvSpPr/>
            <p:nvPr/>
          </p:nvSpPr>
          <p:spPr>
            <a:xfrm>
              <a:off x="9843235" y="3091243"/>
              <a:ext cx="538019" cy="438983"/>
            </a:xfrm>
            <a:custGeom>
              <a:rect b="b" l="l" r="r" t="t"/>
              <a:pathLst>
                <a:path extrusionOk="0" h="438983" w="538019">
                  <a:moveTo>
                    <a:pt x="141011" y="0"/>
                  </a:moveTo>
                  <a:cubicBezTo>
                    <a:pt x="99438" y="0"/>
                    <a:pt x="63887" y="27036"/>
                    <a:pt x="39409" y="66381"/>
                  </a:cubicBezTo>
                  <a:cubicBezTo>
                    <a:pt x="14798" y="105941"/>
                    <a:pt x="0" y="159779"/>
                    <a:pt x="0" y="218567"/>
                  </a:cubicBezTo>
                  <a:cubicBezTo>
                    <a:pt x="0" y="277356"/>
                    <a:pt x="14798" y="331194"/>
                    <a:pt x="39409" y="370753"/>
                  </a:cubicBezTo>
                  <a:cubicBezTo>
                    <a:pt x="63887" y="410098"/>
                    <a:pt x="99438" y="437134"/>
                    <a:pt x="141011" y="437134"/>
                  </a:cubicBezTo>
                  <a:cubicBezTo>
                    <a:pt x="182584" y="437134"/>
                    <a:pt x="218135" y="410098"/>
                    <a:pt x="242613" y="370753"/>
                  </a:cubicBezTo>
                  <a:cubicBezTo>
                    <a:pt x="253310" y="353558"/>
                    <a:pt x="262154" y="333666"/>
                    <a:pt x="268734" y="311841"/>
                  </a:cubicBezTo>
                  <a:cubicBezTo>
                    <a:pt x="275369" y="334392"/>
                    <a:pt x="284407" y="354922"/>
                    <a:pt x="295406" y="372602"/>
                  </a:cubicBezTo>
                  <a:cubicBezTo>
                    <a:pt x="319884" y="411947"/>
                    <a:pt x="355435" y="438983"/>
                    <a:pt x="397008" y="438983"/>
                  </a:cubicBezTo>
                  <a:cubicBezTo>
                    <a:pt x="438581" y="438983"/>
                    <a:pt x="474132" y="411947"/>
                    <a:pt x="498610" y="372602"/>
                  </a:cubicBezTo>
                  <a:cubicBezTo>
                    <a:pt x="523221" y="333042"/>
                    <a:pt x="538020" y="279204"/>
                    <a:pt x="538020" y="220416"/>
                  </a:cubicBezTo>
                  <a:cubicBezTo>
                    <a:pt x="538020" y="161627"/>
                    <a:pt x="523221" y="107790"/>
                    <a:pt x="498610" y="68231"/>
                  </a:cubicBezTo>
                  <a:cubicBezTo>
                    <a:pt x="474132" y="28885"/>
                    <a:pt x="438581" y="1849"/>
                    <a:pt x="397008" y="1849"/>
                  </a:cubicBezTo>
                  <a:cubicBezTo>
                    <a:pt x="355435" y="1849"/>
                    <a:pt x="319884" y="28885"/>
                    <a:pt x="295406" y="68231"/>
                  </a:cubicBezTo>
                  <a:cubicBezTo>
                    <a:pt x="284709" y="85425"/>
                    <a:pt x="275865" y="105317"/>
                    <a:pt x="269285" y="127142"/>
                  </a:cubicBezTo>
                  <a:cubicBezTo>
                    <a:pt x="262651" y="104592"/>
                    <a:pt x="253612" y="84061"/>
                    <a:pt x="242613" y="66381"/>
                  </a:cubicBezTo>
                  <a:cubicBezTo>
                    <a:pt x="218135" y="27036"/>
                    <a:pt x="182584" y="0"/>
                    <a:pt x="14101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7"/>
            <p:cNvSpPr/>
            <p:nvPr/>
          </p:nvSpPr>
          <p:spPr>
            <a:xfrm>
              <a:off x="9896097" y="3263405"/>
              <a:ext cx="353923" cy="96504"/>
            </a:xfrm>
            <a:custGeom>
              <a:rect b="b" l="l" r="r" t="t"/>
              <a:pathLst>
                <a:path extrusionOk="0" h="96504" w="353923">
                  <a:moveTo>
                    <a:pt x="48962" y="0"/>
                  </a:moveTo>
                  <a:cubicBezTo>
                    <a:pt x="21921" y="0"/>
                    <a:pt x="0" y="21603"/>
                    <a:pt x="0" y="48252"/>
                  </a:cubicBezTo>
                  <a:cubicBezTo>
                    <a:pt x="0" y="74901"/>
                    <a:pt x="21921" y="96504"/>
                    <a:pt x="48962" y="96504"/>
                  </a:cubicBezTo>
                  <a:cubicBezTo>
                    <a:pt x="76003" y="96504"/>
                    <a:pt x="97924" y="74901"/>
                    <a:pt x="97924" y="48252"/>
                  </a:cubicBezTo>
                  <a:cubicBezTo>
                    <a:pt x="97924" y="21603"/>
                    <a:pt x="76003" y="0"/>
                    <a:pt x="48962" y="0"/>
                  </a:cubicBezTo>
                  <a:close/>
                  <a:moveTo>
                    <a:pt x="304962" y="0"/>
                  </a:moveTo>
                  <a:cubicBezTo>
                    <a:pt x="277921" y="0"/>
                    <a:pt x="256000" y="21603"/>
                    <a:pt x="256000" y="48252"/>
                  </a:cubicBezTo>
                  <a:cubicBezTo>
                    <a:pt x="256000" y="74901"/>
                    <a:pt x="277921" y="96504"/>
                    <a:pt x="304962" y="96504"/>
                  </a:cubicBezTo>
                  <a:cubicBezTo>
                    <a:pt x="332003" y="96504"/>
                    <a:pt x="353924" y="74901"/>
                    <a:pt x="353924" y="48252"/>
                  </a:cubicBezTo>
                  <a:cubicBezTo>
                    <a:pt x="353924" y="21603"/>
                    <a:pt x="332003" y="0"/>
                    <a:pt x="304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07"/>
          <p:cNvGrpSpPr/>
          <p:nvPr/>
        </p:nvGrpSpPr>
        <p:grpSpPr>
          <a:xfrm>
            <a:off x="7542636" y="3035390"/>
            <a:ext cx="548861" cy="557836"/>
            <a:chOff x="7542636" y="3035390"/>
            <a:chExt cx="548861" cy="557836"/>
          </a:xfrm>
        </p:grpSpPr>
        <p:sp>
          <p:nvSpPr>
            <p:cNvPr id="421" name="Google Shape;421;p107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7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107"/>
          <p:cNvGrpSpPr/>
          <p:nvPr/>
        </p:nvGrpSpPr>
        <p:grpSpPr>
          <a:xfrm>
            <a:off x="6440344" y="3029737"/>
            <a:ext cx="440185" cy="561086"/>
            <a:chOff x="6440344" y="3029737"/>
            <a:chExt cx="440185" cy="561086"/>
          </a:xfrm>
        </p:grpSpPr>
        <p:sp>
          <p:nvSpPr>
            <p:cNvPr id="424" name="Google Shape;424;p107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7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107"/>
          <p:cNvGrpSpPr/>
          <p:nvPr/>
        </p:nvGrpSpPr>
        <p:grpSpPr>
          <a:xfrm>
            <a:off x="5277568" y="3028029"/>
            <a:ext cx="495077" cy="550329"/>
            <a:chOff x="5277568" y="3028029"/>
            <a:chExt cx="495077" cy="550329"/>
          </a:xfrm>
        </p:grpSpPr>
        <p:sp>
          <p:nvSpPr>
            <p:cNvPr id="427" name="Google Shape;427;p107"/>
            <p:cNvSpPr/>
            <p:nvPr/>
          </p:nvSpPr>
          <p:spPr>
            <a:xfrm>
              <a:off x="5277568" y="3028029"/>
              <a:ext cx="495077" cy="550329"/>
            </a:xfrm>
            <a:custGeom>
              <a:rect b="b" l="l" r="r" t="t"/>
              <a:pathLst>
                <a:path extrusionOk="0" h="550329" w="495077">
                  <a:moveTo>
                    <a:pt x="282399" y="16470"/>
                  </a:moveTo>
                  <a:cubicBezTo>
                    <a:pt x="264338" y="-5490"/>
                    <a:pt x="230740" y="-5490"/>
                    <a:pt x="212678" y="16470"/>
                  </a:cubicBezTo>
                  <a:lnTo>
                    <a:pt x="7412" y="266043"/>
                  </a:lnTo>
                  <a:cubicBezTo>
                    <a:pt x="-9907" y="287101"/>
                    <a:pt x="5060" y="318832"/>
                    <a:pt x="32312" y="318832"/>
                  </a:cubicBezTo>
                  <a:lnTo>
                    <a:pt x="103196" y="318832"/>
                  </a:lnTo>
                  <a:lnTo>
                    <a:pt x="103196" y="505142"/>
                  </a:lnTo>
                  <a:cubicBezTo>
                    <a:pt x="103196" y="530098"/>
                    <a:pt x="123410" y="550329"/>
                    <a:pt x="148346" y="550329"/>
                  </a:cubicBezTo>
                  <a:lnTo>
                    <a:pt x="346752" y="550329"/>
                  </a:lnTo>
                  <a:cubicBezTo>
                    <a:pt x="371688" y="550329"/>
                    <a:pt x="391903" y="530098"/>
                    <a:pt x="391903" y="505142"/>
                  </a:cubicBezTo>
                  <a:lnTo>
                    <a:pt x="391903" y="318832"/>
                  </a:lnTo>
                  <a:lnTo>
                    <a:pt x="462766" y="318832"/>
                  </a:lnTo>
                  <a:cubicBezTo>
                    <a:pt x="490017" y="318832"/>
                    <a:pt x="504985" y="287101"/>
                    <a:pt x="487666" y="266043"/>
                  </a:cubicBezTo>
                  <a:lnTo>
                    <a:pt x="282399" y="1647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7"/>
            <p:cNvSpPr/>
            <p:nvPr/>
          </p:nvSpPr>
          <p:spPr>
            <a:xfrm>
              <a:off x="5398746" y="3125589"/>
              <a:ext cx="126289" cy="150666"/>
            </a:xfrm>
            <a:custGeom>
              <a:rect b="b" l="l" r="r" t="t"/>
              <a:pathLst>
                <a:path extrusionOk="0" h="150666" w="126289">
                  <a:moveTo>
                    <a:pt x="121481" y="2857"/>
                  </a:moveTo>
                  <a:cubicBezTo>
                    <a:pt x="127030" y="7330"/>
                    <a:pt x="127904" y="15457"/>
                    <a:pt x="123435" y="21010"/>
                  </a:cubicBezTo>
                  <a:lnTo>
                    <a:pt x="22947" y="145854"/>
                  </a:lnTo>
                  <a:cubicBezTo>
                    <a:pt x="18477" y="151407"/>
                    <a:pt x="10356" y="152282"/>
                    <a:pt x="4808" y="147809"/>
                  </a:cubicBezTo>
                  <a:cubicBezTo>
                    <a:pt x="-740" y="143336"/>
                    <a:pt x="-1615" y="135208"/>
                    <a:pt x="2854" y="129656"/>
                  </a:cubicBezTo>
                  <a:lnTo>
                    <a:pt x="103343" y="4812"/>
                  </a:lnTo>
                  <a:cubicBezTo>
                    <a:pt x="107812" y="-741"/>
                    <a:pt x="115933" y="-1616"/>
                    <a:pt x="121481" y="2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107"/>
          <p:cNvGrpSpPr/>
          <p:nvPr/>
        </p:nvGrpSpPr>
        <p:grpSpPr>
          <a:xfrm>
            <a:off x="3016078" y="3024683"/>
            <a:ext cx="432491" cy="557669"/>
            <a:chOff x="3016078" y="3024683"/>
            <a:chExt cx="432491" cy="557669"/>
          </a:xfrm>
        </p:grpSpPr>
        <p:sp>
          <p:nvSpPr>
            <p:cNvPr id="430" name="Google Shape;430;p107"/>
            <p:cNvSpPr/>
            <p:nvPr/>
          </p:nvSpPr>
          <p:spPr>
            <a:xfrm>
              <a:off x="3016078" y="3024683"/>
              <a:ext cx="432491" cy="557669"/>
            </a:xfrm>
            <a:custGeom>
              <a:rect b="b" l="l" r="r" t="t"/>
              <a:pathLst>
                <a:path extrusionOk="0" h="557669" w="432491">
                  <a:moveTo>
                    <a:pt x="126391" y="115434"/>
                  </a:moveTo>
                  <a:cubicBezTo>
                    <a:pt x="126391" y="65999"/>
                    <a:pt x="166620" y="25923"/>
                    <a:pt x="216246" y="25923"/>
                  </a:cubicBezTo>
                  <a:cubicBezTo>
                    <a:pt x="265872" y="25923"/>
                    <a:pt x="306101" y="65999"/>
                    <a:pt x="306101" y="115434"/>
                  </a:cubicBezTo>
                  <a:lnTo>
                    <a:pt x="306101" y="169060"/>
                  </a:lnTo>
                  <a:lnTo>
                    <a:pt x="332124" y="169060"/>
                  </a:lnTo>
                  <a:lnTo>
                    <a:pt x="332124" y="115434"/>
                  </a:lnTo>
                  <a:cubicBezTo>
                    <a:pt x="332124" y="51682"/>
                    <a:pt x="280244" y="0"/>
                    <a:pt x="216246" y="0"/>
                  </a:cubicBezTo>
                  <a:cubicBezTo>
                    <a:pt x="152249" y="0"/>
                    <a:pt x="100368" y="51682"/>
                    <a:pt x="100368" y="115434"/>
                  </a:cubicBezTo>
                  <a:lnTo>
                    <a:pt x="100368" y="169060"/>
                  </a:lnTo>
                  <a:lnTo>
                    <a:pt x="126391" y="169060"/>
                  </a:lnTo>
                  <a:lnTo>
                    <a:pt x="126391" y="115434"/>
                  </a:lnTo>
                  <a:close/>
                  <a:moveTo>
                    <a:pt x="0" y="201476"/>
                  </a:moveTo>
                  <a:cubicBezTo>
                    <a:pt x="0" y="183579"/>
                    <a:pt x="14564" y="169072"/>
                    <a:pt x="32528" y="169072"/>
                  </a:cubicBezTo>
                  <a:lnTo>
                    <a:pt x="399963" y="169072"/>
                  </a:lnTo>
                  <a:cubicBezTo>
                    <a:pt x="417928" y="169072"/>
                    <a:pt x="432492" y="183579"/>
                    <a:pt x="432492" y="201476"/>
                  </a:cubicBezTo>
                  <a:lnTo>
                    <a:pt x="432492" y="525266"/>
                  </a:lnTo>
                  <a:cubicBezTo>
                    <a:pt x="432492" y="543163"/>
                    <a:pt x="417928" y="557670"/>
                    <a:pt x="399963" y="557670"/>
                  </a:cubicBezTo>
                  <a:lnTo>
                    <a:pt x="32528" y="557670"/>
                  </a:lnTo>
                  <a:cubicBezTo>
                    <a:pt x="14564" y="557670"/>
                    <a:pt x="0" y="543163"/>
                    <a:pt x="0" y="525266"/>
                  </a:cubicBezTo>
                  <a:lnTo>
                    <a:pt x="0" y="20147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7"/>
            <p:cNvSpPr/>
            <p:nvPr/>
          </p:nvSpPr>
          <p:spPr>
            <a:xfrm>
              <a:off x="3187999" y="3302672"/>
              <a:ext cx="88642" cy="161202"/>
            </a:xfrm>
            <a:custGeom>
              <a:rect b="b" l="l" r="r" t="t"/>
              <a:pathLst>
                <a:path extrusionOk="0" h="161202" w="88642">
                  <a:moveTo>
                    <a:pt x="70693" y="79640"/>
                  </a:moveTo>
                  <a:cubicBezTo>
                    <a:pt x="81584" y="71596"/>
                    <a:pt x="88642" y="58695"/>
                    <a:pt x="88642" y="44152"/>
                  </a:cubicBezTo>
                  <a:cubicBezTo>
                    <a:pt x="88642" y="19768"/>
                    <a:pt x="68799" y="0"/>
                    <a:pt x="44321" y="0"/>
                  </a:cubicBezTo>
                  <a:cubicBezTo>
                    <a:pt x="19843" y="0"/>
                    <a:pt x="0" y="19768"/>
                    <a:pt x="0" y="44152"/>
                  </a:cubicBezTo>
                  <a:cubicBezTo>
                    <a:pt x="0" y="58695"/>
                    <a:pt x="7059" y="71596"/>
                    <a:pt x="17949" y="79640"/>
                  </a:cubicBezTo>
                  <a:lnTo>
                    <a:pt x="6901" y="152159"/>
                  </a:lnTo>
                  <a:cubicBezTo>
                    <a:pt x="6177" y="156918"/>
                    <a:pt x="9875" y="161203"/>
                    <a:pt x="14707" y="161203"/>
                  </a:cubicBezTo>
                  <a:lnTo>
                    <a:pt x="73935" y="161203"/>
                  </a:lnTo>
                  <a:cubicBezTo>
                    <a:pt x="78767" y="161203"/>
                    <a:pt x="82465" y="156918"/>
                    <a:pt x="81741" y="152159"/>
                  </a:cubicBezTo>
                  <a:lnTo>
                    <a:pt x="70693" y="796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107"/>
          <p:cNvSpPr/>
          <p:nvPr/>
        </p:nvSpPr>
        <p:spPr>
          <a:xfrm>
            <a:off x="1852744" y="3068786"/>
            <a:ext cx="488541" cy="485155"/>
          </a:xfrm>
          <a:custGeom>
            <a:rect b="b" l="l" r="r" t="t"/>
            <a:pathLst>
              <a:path extrusionOk="0" h="485155" w="488541">
                <a:moveTo>
                  <a:pt x="190748" y="16257"/>
                </a:moveTo>
                <a:cubicBezTo>
                  <a:pt x="197971" y="6060"/>
                  <a:pt x="209691" y="0"/>
                  <a:pt x="222187" y="0"/>
                </a:cubicBezTo>
                <a:lnTo>
                  <a:pt x="246896" y="0"/>
                </a:lnTo>
                <a:cubicBezTo>
                  <a:pt x="268175" y="0"/>
                  <a:pt x="285423" y="17249"/>
                  <a:pt x="285423" y="38527"/>
                </a:cubicBezTo>
                <a:lnTo>
                  <a:pt x="285423" y="140196"/>
                </a:lnTo>
                <a:lnTo>
                  <a:pt x="443577" y="140196"/>
                </a:lnTo>
                <a:cubicBezTo>
                  <a:pt x="472035" y="140196"/>
                  <a:pt x="493330" y="166307"/>
                  <a:pt x="487608" y="194183"/>
                </a:cubicBezTo>
                <a:lnTo>
                  <a:pt x="435251" y="449243"/>
                </a:lnTo>
                <a:cubicBezTo>
                  <a:pt x="430960" y="470147"/>
                  <a:pt x="412561" y="485153"/>
                  <a:pt x="391221" y="485153"/>
                </a:cubicBezTo>
                <a:lnTo>
                  <a:pt x="120047" y="485153"/>
                </a:lnTo>
                <a:cubicBezTo>
                  <a:pt x="95222" y="485153"/>
                  <a:pt x="75098" y="465029"/>
                  <a:pt x="75098" y="440205"/>
                </a:cubicBezTo>
                <a:lnTo>
                  <a:pt x="75098" y="195869"/>
                </a:lnTo>
                <a:cubicBezTo>
                  <a:pt x="75098" y="185231"/>
                  <a:pt x="78401" y="174855"/>
                  <a:pt x="84550" y="166175"/>
                </a:cubicBezTo>
                <a:lnTo>
                  <a:pt x="190748" y="16257"/>
                </a:lnTo>
                <a:close/>
                <a:moveTo>
                  <a:pt x="25685" y="190605"/>
                </a:moveTo>
                <a:cubicBezTo>
                  <a:pt x="25685" y="183512"/>
                  <a:pt x="19935" y="177762"/>
                  <a:pt x="12842" y="177762"/>
                </a:cubicBezTo>
                <a:cubicBezTo>
                  <a:pt x="5750" y="177762"/>
                  <a:pt x="0" y="183512"/>
                  <a:pt x="0" y="190605"/>
                </a:cubicBezTo>
                <a:lnTo>
                  <a:pt x="0" y="472313"/>
                </a:lnTo>
                <a:cubicBezTo>
                  <a:pt x="0" y="479405"/>
                  <a:pt x="5750" y="485155"/>
                  <a:pt x="12842" y="485155"/>
                </a:cubicBezTo>
                <a:cubicBezTo>
                  <a:pt x="19935" y="485155"/>
                  <a:pt x="25685" y="479405"/>
                  <a:pt x="25685" y="472313"/>
                </a:cubicBezTo>
                <a:lnTo>
                  <a:pt x="25685" y="190605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107"/>
          <p:cNvGrpSpPr/>
          <p:nvPr/>
        </p:nvGrpSpPr>
        <p:grpSpPr>
          <a:xfrm>
            <a:off x="666809" y="3048591"/>
            <a:ext cx="580332" cy="553452"/>
            <a:chOff x="666809" y="3048591"/>
            <a:chExt cx="580332" cy="553452"/>
          </a:xfrm>
        </p:grpSpPr>
        <p:sp>
          <p:nvSpPr>
            <p:cNvPr id="434" name="Google Shape;434;p107"/>
            <p:cNvSpPr/>
            <p:nvPr/>
          </p:nvSpPr>
          <p:spPr>
            <a:xfrm>
              <a:off x="666809" y="3048591"/>
              <a:ext cx="580332" cy="553452"/>
            </a:xfrm>
            <a:custGeom>
              <a:rect b="b" l="l" r="r" t="t"/>
              <a:pathLst>
                <a:path extrusionOk="0" h="553452" w="580332">
                  <a:moveTo>
                    <a:pt x="323801" y="19286"/>
                  </a:moveTo>
                  <a:cubicBezTo>
                    <a:pt x="308811" y="-6429"/>
                    <a:pt x="271522" y="-6429"/>
                    <a:pt x="256532" y="19286"/>
                  </a:cubicBezTo>
                  <a:lnTo>
                    <a:pt x="182802" y="145767"/>
                  </a:lnTo>
                  <a:cubicBezTo>
                    <a:pt x="180968" y="148912"/>
                    <a:pt x="177887" y="151142"/>
                    <a:pt x="174316" y="151906"/>
                  </a:cubicBezTo>
                  <a:lnTo>
                    <a:pt x="30746" y="182655"/>
                  </a:lnTo>
                  <a:cubicBezTo>
                    <a:pt x="1558" y="188907"/>
                    <a:pt x="-9965" y="224225"/>
                    <a:pt x="9959" y="246369"/>
                  </a:cubicBezTo>
                  <a:lnTo>
                    <a:pt x="107961" y="355287"/>
                  </a:lnTo>
                  <a:cubicBezTo>
                    <a:pt x="110399" y="357996"/>
                    <a:pt x="111576" y="361604"/>
                    <a:pt x="111202" y="365222"/>
                  </a:cubicBezTo>
                  <a:lnTo>
                    <a:pt x="96201" y="510707"/>
                  </a:lnTo>
                  <a:cubicBezTo>
                    <a:pt x="93152" y="540284"/>
                    <a:pt x="123319" y="562112"/>
                    <a:pt x="150623" y="550084"/>
                  </a:cubicBezTo>
                  <a:lnTo>
                    <a:pt x="284922" y="490918"/>
                  </a:lnTo>
                  <a:cubicBezTo>
                    <a:pt x="288262" y="489446"/>
                    <a:pt x="292071" y="489446"/>
                    <a:pt x="295411" y="490918"/>
                  </a:cubicBezTo>
                  <a:lnTo>
                    <a:pt x="429709" y="550084"/>
                  </a:lnTo>
                  <a:cubicBezTo>
                    <a:pt x="457013" y="562113"/>
                    <a:pt x="487181" y="540284"/>
                    <a:pt x="484131" y="510707"/>
                  </a:cubicBezTo>
                  <a:lnTo>
                    <a:pt x="469129" y="365222"/>
                  </a:lnTo>
                  <a:cubicBezTo>
                    <a:pt x="468757" y="361604"/>
                    <a:pt x="469934" y="357996"/>
                    <a:pt x="472371" y="355287"/>
                  </a:cubicBezTo>
                  <a:lnTo>
                    <a:pt x="570373" y="246369"/>
                  </a:lnTo>
                  <a:cubicBezTo>
                    <a:pt x="590297" y="224225"/>
                    <a:pt x="578775" y="188907"/>
                    <a:pt x="549586" y="182655"/>
                  </a:cubicBezTo>
                  <a:lnTo>
                    <a:pt x="406016" y="151906"/>
                  </a:lnTo>
                  <a:cubicBezTo>
                    <a:pt x="402445" y="151142"/>
                    <a:pt x="399364" y="148912"/>
                    <a:pt x="397531" y="145767"/>
                  </a:cubicBezTo>
                  <a:lnTo>
                    <a:pt x="323801" y="1928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7"/>
            <p:cNvSpPr/>
            <p:nvPr/>
          </p:nvSpPr>
          <p:spPr>
            <a:xfrm>
              <a:off x="812088" y="3149144"/>
              <a:ext cx="150718" cy="142998"/>
            </a:xfrm>
            <a:custGeom>
              <a:rect b="b" l="l" r="r" t="t"/>
              <a:pathLst>
                <a:path extrusionOk="0" h="142998" w="150718">
                  <a:moveTo>
                    <a:pt x="144216" y="1721"/>
                  </a:moveTo>
                  <a:cubicBezTo>
                    <a:pt x="150422" y="5276"/>
                    <a:pt x="152559" y="13169"/>
                    <a:pt x="148990" y="19350"/>
                  </a:cubicBezTo>
                  <a:lnTo>
                    <a:pt x="96831" y="109659"/>
                  </a:lnTo>
                  <a:cubicBezTo>
                    <a:pt x="91635" y="118654"/>
                    <a:pt x="83032" y="125197"/>
                    <a:pt x="72950" y="127820"/>
                  </a:cubicBezTo>
                  <a:lnTo>
                    <a:pt x="16244" y="142576"/>
                  </a:lnTo>
                  <a:cubicBezTo>
                    <a:pt x="9317" y="144378"/>
                    <a:pt x="2234" y="140247"/>
                    <a:pt x="424" y="133348"/>
                  </a:cubicBezTo>
                  <a:cubicBezTo>
                    <a:pt x="-1386" y="126449"/>
                    <a:pt x="2763" y="119396"/>
                    <a:pt x="9690" y="117593"/>
                  </a:cubicBezTo>
                  <a:lnTo>
                    <a:pt x="66395" y="102838"/>
                  </a:lnTo>
                  <a:cubicBezTo>
                    <a:pt x="69756" y="101964"/>
                    <a:pt x="72624" y="99783"/>
                    <a:pt x="74356" y="96784"/>
                  </a:cubicBezTo>
                  <a:lnTo>
                    <a:pt x="126515" y="6476"/>
                  </a:lnTo>
                  <a:cubicBezTo>
                    <a:pt x="130084" y="295"/>
                    <a:pt x="138010" y="-1834"/>
                    <a:pt x="144216" y="1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07"/>
          <p:cNvGrpSpPr/>
          <p:nvPr/>
        </p:nvGrpSpPr>
        <p:grpSpPr>
          <a:xfrm>
            <a:off x="680304" y="4414514"/>
            <a:ext cx="552730" cy="554914"/>
            <a:chOff x="680304" y="4414514"/>
            <a:chExt cx="552730" cy="554914"/>
          </a:xfrm>
        </p:grpSpPr>
        <p:sp>
          <p:nvSpPr>
            <p:cNvPr id="437" name="Google Shape;437;p107"/>
            <p:cNvSpPr/>
            <p:nvPr/>
          </p:nvSpPr>
          <p:spPr>
            <a:xfrm>
              <a:off x="680304" y="4414514"/>
              <a:ext cx="552730" cy="554914"/>
            </a:xfrm>
            <a:custGeom>
              <a:rect b="b" l="l" r="r" t="t"/>
              <a:pathLst>
                <a:path extrusionOk="0" h="554914" w="552730">
                  <a:moveTo>
                    <a:pt x="291666" y="10894"/>
                  </a:moveTo>
                  <a:cubicBezTo>
                    <a:pt x="286595" y="-3631"/>
                    <a:pt x="266135" y="-3631"/>
                    <a:pt x="261064" y="10894"/>
                  </a:cubicBezTo>
                  <a:cubicBezTo>
                    <a:pt x="220026" y="128457"/>
                    <a:pt x="127951" y="220895"/>
                    <a:pt x="10851" y="262096"/>
                  </a:cubicBezTo>
                  <a:cubicBezTo>
                    <a:pt x="-3617" y="267186"/>
                    <a:pt x="-3617" y="287728"/>
                    <a:pt x="10851" y="292818"/>
                  </a:cubicBezTo>
                  <a:cubicBezTo>
                    <a:pt x="127951" y="334019"/>
                    <a:pt x="220026" y="426458"/>
                    <a:pt x="261064" y="544021"/>
                  </a:cubicBezTo>
                  <a:cubicBezTo>
                    <a:pt x="266135" y="558546"/>
                    <a:pt x="286596" y="558546"/>
                    <a:pt x="291666" y="544021"/>
                  </a:cubicBezTo>
                  <a:cubicBezTo>
                    <a:pt x="332704" y="426458"/>
                    <a:pt x="424779" y="334019"/>
                    <a:pt x="541879" y="292818"/>
                  </a:cubicBezTo>
                  <a:cubicBezTo>
                    <a:pt x="556347" y="287728"/>
                    <a:pt x="556347" y="267186"/>
                    <a:pt x="541879" y="262096"/>
                  </a:cubicBezTo>
                  <a:cubicBezTo>
                    <a:pt x="424779" y="220895"/>
                    <a:pt x="332704" y="128457"/>
                    <a:pt x="291666" y="1089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7"/>
            <p:cNvSpPr/>
            <p:nvPr/>
          </p:nvSpPr>
          <p:spPr>
            <a:xfrm>
              <a:off x="943286" y="4676687"/>
              <a:ext cx="153740" cy="158028"/>
            </a:xfrm>
            <a:custGeom>
              <a:rect b="b" l="l" r="r" t="t"/>
              <a:pathLst>
                <a:path extrusionOk="0" h="158028" w="153740">
                  <a:moveTo>
                    <a:pt x="152471" y="7368"/>
                  </a:moveTo>
                  <a:cubicBezTo>
                    <a:pt x="155551" y="13824"/>
                    <a:pt x="152833" y="21564"/>
                    <a:pt x="146402" y="24655"/>
                  </a:cubicBezTo>
                  <a:cubicBezTo>
                    <a:pt x="93722" y="49978"/>
                    <a:pt x="51425" y="92865"/>
                    <a:pt x="26725" y="146001"/>
                  </a:cubicBezTo>
                  <a:lnTo>
                    <a:pt x="24613" y="150545"/>
                  </a:lnTo>
                  <a:cubicBezTo>
                    <a:pt x="21597" y="157032"/>
                    <a:pt x="13915" y="159837"/>
                    <a:pt x="7454" y="156809"/>
                  </a:cubicBezTo>
                  <a:cubicBezTo>
                    <a:pt x="993" y="153782"/>
                    <a:pt x="-1801" y="146069"/>
                    <a:pt x="1214" y="139582"/>
                  </a:cubicBezTo>
                  <a:lnTo>
                    <a:pt x="3327" y="135038"/>
                  </a:lnTo>
                  <a:cubicBezTo>
                    <a:pt x="30554" y="76464"/>
                    <a:pt x="77180" y="29188"/>
                    <a:pt x="135251" y="1274"/>
                  </a:cubicBezTo>
                  <a:cubicBezTo>
                    <a:pt x="141683" y="-1817"/>
                    <a:pt x="149392" y="911"/>
                    <a:pt x="152471" y="7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07"/>
          <p:cNvSpPr/>
          <p:nvPr/>
        </p:nvSpPr>
        <p:spPr>
          <a:xfrm>
            <a:off x="1863851" y="4452639"/>
            <a:ext cx="488541" cy="491614"/>
          </a:xfrm>
          <a:custGeom>
            <a:rect b="b" l="l" r="r" t="t"/>
            <a:pathLst>
              <a:path extrusionOk="0" h="491614" w="488541">
                <a:moveTo>
                  <a:pt x="25685" y="298426"/>
                </a:moveTo>
                <a:cubicBezTo>
                  <a:pt x="25685" y="305612"/>
                  <a:pt x="19935" y="311437"/>
                  <a:pt x="12842" y="311437"/>
                </a:cubicBezTo>
                <a:cubicBezTo>
                  <a:pt x="5750" y="311437"/>
                  <a:pt x="0" y="305612"/>
                  <a:pt x="0" y="298426"/>
                </a:cubicBezTo>
                <a:lnTo>
                  <a:pt x="0" y="13011"/>
                </a:lnTo>
                <a:cubicBezTo>
                  <a:pt x="0" y="5825"/>
                  <a:pt x="5750" y="0"/>
                  <a:pt x="12842" y="0"/>
                </a:cubicBezTo>
                <a:cubicBezTo>
                  <a:pt x="19935" y="0"/>
                  <a:pt x="25685" y="5825"/>
                  <a:pt x="25685" y="13011"/>
                </a:cubicBezTo>
                <a:lnTo>
                  <a:pt x="25685" y="298426"/>
                </a:lnTo>
                <a:close/>
                <a:moveTo>
                  <a:pt x="190748" y="475144"/>
                </a:moveTo>
                <a:cubicBezTo>
                  <a:pt x="197971" y="485475"/>
                  <a:pt x="209691" y="491615"/>
                  <a:pt x="222187" y="491615"/>
                </a:cubicBezTo>
                <a:lnTo>
                  <a:pt x="246896" y="491615"/>
                </a:lnTo>
                <a:cubicBezTo>
                  <a:pt x="268175" y="491615"/>
                  <a:pt x="285423" y="474138"/>
                  <a:pt x="285423" y="452581"/>
                </a:cubicBezTo>
                <a:lnTo>
                  <a:pt x="285423" y="349574"/>
                </a:lnTo>
                <a:lnTo>
                  <a:pt x="443577" y="349574"/>
                </a:lnTo>
                <a:cubicBezTo>
                  <a:pt x="472035" y="349574"/>
                  <a:pt x="493330" y="323119"/>
                  <a:pt x="487608" y="294876"/>
                </a:cubicBezTo>
                <a:lnTo>
                  <a:pt x="435251" y="36461"/>
                </a:lnTo>
                <a:cubicBezTo>
                  <a:pt x="430960" y="15281"/>
                  <a:pt x="412561" y="78"/>
                  <a:pt x="391221" y="78"/>
                </a:cubicBezTo>
                <a:lnTo>
                  <a:pt x="120047" y="78"/>
                </a:lnTo>
                <a:cubicBezTo>
                  <a:pt x="95222" y="78"/>
                  <a:pt x="75098" y="20467"/>
                  <a:pt x="75098" y="45618"/>
                </a:cubicBezTo>
                <a:lnTo>
                  <a:pt x="75098" y="293168"/>
                </a:lnTo>
                <a:cubicBezTo>
                  <a:pt x="75098" y="303946"/>
                  <a:pt x="78401" y="314458"/>
                  <a:pt x="84550" y="323253"/>
                </a:cubicBezTo>
                <a:lnTo>
                  <a:pt x="190748" y="475144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0" name="Google Shape;440;p107"/>
          <p:cNvGrpSpPr/>
          <p:nvPr/>
        </p:nvGrpSpPr>
        <p:grpSpPr>
          <a:xfrm>
            <a:off x="3061391" y="4377139"/>
            <a:ext cx="339168" cy="643960"/>
            <a:chOff x="3061391" y="4377139"/>
            <a:chExt cx="339168" cy="643960"/>
          </a:xfrm>
        </p:grpSpPr>
        <p:sp>
          <p:nvSpPr>
            <p:cNvPr id="441" name="Google Shape;441;p107"/>
            <p:cNvSpPr/>
            <p:nvPr/>
          </p:nvSpPr>
          <p:spPr>
            <a:xfrm>
              <a:off x="3061391" y="4377139"/>
              <a:ext cx="339168" cy="643960"/>
            </a:xfrm>
            <a:custGeom>
              <a:rect b="b" l="l" r="r" t="t"/>
              <a:pathLst>
                <a:path extrusionOk="0" h="643960" w="339168">
                  <a:moveTo>
                    <a:pt x="169584" y="0"/>
                  </a:moveTo>
                  <a:cubicBezTo>
                    <a:pt x="75925" y="0"/>
                    <a:pt x="0" y="76874"/>
                    <a:pt x="0" y="171704"/>
                  </a:cubicBezTo>
                  <a:cubicBezTo>
                    <a:pt x="0" y="243135"/>
                    <a:pt x="43074" y="304350"/>
                    <a:pt x="104322" y="330229"/>
                  </a:cubicBezTo>
                  <a:lnTo>
                    <a:pt x="104322" y="581656"/>
                  </a:lnTo>
                  <a:cubicBezTo>
                    <a:pt x="104322" y="616066"/>
                    <a:pt x="131872" y="643960"/>
                    <a:pt x="165857" y="643960"/>
                  </a:cubicBezTo>
                  <a:cubicBezTo>
                    <a:pt x="199841" y="643960"/>
                    <a:pt x="227392" y="616066"/>
                    <a:pt x="227392" y="581656"/>
                  </a:cubicBezTo>
                  <a:lnTo>
                    <a:pt x="227392" y="577597"/>
                  </a:lnTo>
                  <a:lnTo>
                    <a:pt x="247736" y="577597"/>
                  </a:lnTo>
                  <a:cubicBezTo>
                    <a:pt x="273873" y="577597"/>
                    <a:pt x="297748" y="558237"/>
                    <a:pt x="297748" y="531192"/>
                  </a:cubicBezTo>
                  <a:lnTo>
                    <a:pt x="297748" y="430191"/>
                  </a:lnTo>
                  <a:cubicBezTo>
                    <a:pt x="297748" y="403146"/>
                    <a:pt x="273873" y="383786"/>
                    <a:pt x="247736" y="383786"/>
                  </a:cubicBezTo>
                  <a:lnTo>
                    <a:pt x="227392" y="383786"/>
                  </a:lnTo>
                  <a:lnTo>
                    <a:pt x="227392" y="333170"/>
                  </a:lnTo>
                  <a:cubicBezTo>
                    <a:pt x="292579" y="309239"/>
                    <a:pt x="339169" y="245996"/>
                    <a:pt x="339169" y="171704"/>
                  </a:cubicBezTo>
                  <a:cubicBezTo>
                    <a:pt x="339169" y="76874"/>
                    <a:pt x="263243" y="0"/>
                    <a:pt x="169584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7"/>
            <p:cNvSpPr/>
            <p:nvPr/>
          </p:nvSpPr>
          <p:spPr>
            <a:xfrm>
              <a:off x="3170924" y="4459143"/>
              <a:ext cx="120086" cy="55971"/>
            </a:xfrm>
            <a:custGeom>
              <a:rect b="b" l="l" r="r" t="t"/>
              <a:pathLst>
                <a:path extrusionOk="0" h="55971" w="120086">
                  <a:moveTo>
                    <a:pt x="60043" y="0"/>
                  </a:moveTo>
                  <a:cubicBezTo>
                    <a:pt x="29055" y="0"/>
                    <a:pt x="3516" y="21626"/>
                    <a:pt x="45" y="49480"/>
                  </a:cubicBezTo>
                  <a:cubicBezTo>
                    <a:pt x="-399" y="53044"/>
                    <a:pt x="2520" y="55972"/>
                    <a:pt x="6069" y="55972"/>
                  </a:cubicBezTo>
                  <a:lnTo>
                    <a:pt x="114018" y="55972"/>
                  </a:lnTo>
                  <a:cubicBezTo>
                    <a:pt x="117566" y="55972"/>
                    <a:pt x="120485" y="53044"/>
                    <a:pt x="120042" y="49480"/>
                  </a:cubicBezTo>
                  <a:cubicBezTo>
                    <a:pt x="116570" y="21626"/>
                    <a:pt x="91032" y="0"/>
                    <a:pt x="60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07"/>
          <p:cNvGrpSpPr/>
          <p:nvPr/>
        </p:nvGrpSpPr>
        <p:grpSpPr>
          <a:xfrm>
            <a:off x="4055145" y="4413698"/>
            <a:ext cx="632904" cy="515658"/>
            <a:chOff x="4055145" y="4413698"/>
            <a:chExt cx="632904" cy="515658"/>
          </a:xfrm>
        </p:grpSpPr>
        <p:sp>
          <p:nvSpPr>
            <p:cNvPr id="444" name="Google Shape;444;p107"/>
            <p:cNvSpPr/>
            <p:nvPr/>
          </p:nvSpPr>
          <p:spPr>
            <a:xfrm>
              <a:off x="4055145" y="4413698"/>
              <a:ext cx="632904" cy="515658"/>
            </a:xfrm>
            <a:custGeom>
              <a:rect b="b" l="l" r="r" t="t"/>
              <a:pathLst>
                <a:path extrusionOk="0" h="515658" w="632904">
                  <a:moveTo>
                    <a:pt x="32307" y="0"/>
                  </a:moveTo>
                  <a:cubicBezTo>
                    <a:pt x="14464" y="0"/>
                    <a:pt x="0" y="14384"/>
                    <a:pt x="0" y="32127"/>
                  </a:cubicBezTo>
                  <a:lnTo>
                    <a:pt x="0" y="483532"/>
                  </a:lnTo>
                  <a:cubicBezTo>
                    <a:pt x="0" y="501275"/>
                    <a:pt x="14464" y="515658"/>
                    <a:pt x="32307" y="515658"/>
                  </a:cubicBezTo>
                  <a:lnTo>
                    <a:pt x="600597" y="515658"/>
                  </a:lnTo>
                  <a:cubicBezTo>
                    <a:pt x="618440" y="515658"/>
                    <a:pt x="632904" y="501275"/>
                    <a:pt x="632904" y="483532"/>
                  </a:cubicBezTo>
                  <a:lnTo>
                    <a:pt x="632904" y="109493"/>
                  </a:lnTo>
                  <a:cubicBezTo>
                    <a:pt x="632904" y="91750"/>
                    <a:pt x="618440" y="77366"/>
                    <a:pt x="600597" y="77366"/>
                  </a:cubicBezTo>
                  <a:lnTo>
                    <a:pt x="292397" y="77366"/>
                  </a:lnTo>
                  <a:cubicBezTo>
                    <a:pt x="288590" y="77366"/>
                    <a:pt x="284978" y="75698"/>
                    <a:pt x="282522" y="72806"/>
                  </a:cubicBezTo>
                  <a:lnTo>
                    <a:pt x="230391" y="11402"/>
                  </a:lnTo>
                  <a:cubicBezTo>
                    <a:pt x="224252" y="4172"/>
                    <a:pt x="215221" y="0"/>
                    <a:pt x="205705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7"/>
            <p:cNvSpPr/>
            <p:nvPr/>
          </p:nvSpPr>
          <p:spPr>
            <a:xfrm>
              <a:off x="4130738" y="4568238"/>
              <a:ext cx="484986" cy="25701"/>
            </a:xfrm>
            <a:custGeom>
              <a:rect b="b" l="l" r="r" t="t"/>
              <a:pathLst>
                <a:path extrusionOk="0" h="25701" w="484986">
                  <a:moveTo>
                    <a:pt x="0" y="12851"/>
                  </a:moveTo>
                  <a:cubicBezTo>
                    <a:pt x="0" y="5753"/>
                    <a:pt x="5786" y="0"/>
                    <a:pt x="12923" y="0"/>
                  </a:cubicBezTo>
                  <a:lnTo>
                    <a:pt x="472064" y="0"/>
                  </a:lnTo>
                  <a:cubicBezTo>
                    <a:pt x="479200" y="0"/>
                    <a:pt x="484987" y="5753"/>
                    <a:pt x="484987" y="12851"/>
                  </a:cubicBezTo>
                  <a:cubicBezTo>
                    <a:pt x="484987" y="19948"/>
                    <a:pt x="479200" y="25702"/>
                    <a:pt x="472064" y="25702"/>
                  </a:cubicBezTo>
                  <a:lnTo>
                    <a:pt x="12923" y="25702"/>
                  </a:lnTo>
                  <a:cubicBezTo>
                    <a:pt x="5786" y="25702"/>
                    <a:pt x="0" y="19948"/>
                    <a:pt x="0" y="128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07"/>
          <p:cNvGrpSpPr/>
          <p:nvPr/>
        </p:nvGrpSpPr>
        <p:grpSpPr>
          <a:xfrm>
            <a:off x="5277568" y="4403987"/>
            <a:ext cx="495077" cy="550329"/>
            <a:chOff x="5277568" y="4403987"/>
            <a:chExt cx="495077" cy="550329"/>
          </a:xfrm>
        </p:grpSpPr>
        <p:sp>
          <p:nvSpPr>
            <p:cNvPr id="447" name="Google Shape;447;p107"/>
            <p:cNvSpPr/>
            <p:nvPr/>
          </p:nvSpPr>
          <p:spPr>
            <a:xfrm>
              <a:off x="5277568" y="4403987"/>
              <a:ext cx="495077" cy="550329"/>
            </a:xfrm>
            <a:custGeom>
              <a:rect b="b" l="l" r="r" t="t"/>
              <a:pathLst>
                <a:path extrusionOk="0" h="550329" w="495077">
                  <a:moveTo>
                    <a:pt x="212679" y="533860"/>
                  </a:moveTo>
                  <a:cubicBezTo>
                    <a:pt x="230740" y="555819"/>
                    <a:pt x="264338" y="555819"/>
                    <a:pt x="282399" y="533860"/>
                  </a:cubicBezTo>
                  <a:lnTo>
                    <a:pt x="487666" y="284286"/>
                  </a:lnTo>
                  <a:cubicBezTo>
                    <a:pt x="504985" y="263229"/>
                    <a:pt x="490017" y="231497"/>
                    <a:pt x="462766" y="231497"/>
                  </a:cubicBezTo>
                  <a:lnTo>
                    <a:pt x="391882" y="231497"/>
                  </a:lnTo>
                  <a:lnTo>
                    <a:pt x="391882" y="45187"/>
                  </a:lnTo>
                  <a:cubicBezTo>
                    <a:pt x="391882" y="20231"/>
                    <a:pt x="371667" y="0"/>
                    <a:pt x="346731" y="0"/>
                  </a:cubicBezTo>
                  <a:lnTo>
                    <a:pt x="148325" y="0"/>
                  </a:lnTo>
                  <a:cubicBezTo>
                    <a:pt x="123389" y="0"/>
                    <a:pt x="103175" y="20231"/>
                    <a:pt x="103175" y="45187"/>
                  </a:cubicBezTo>
                  <a:lnTo>
                    <a:pt x="103175" y="231497"/>
                  </a:lnTo>
                  <a:lnTo>
                    <a:pt x="32312" y="231497"/>
                  </a:lnTo>
                  <a:cubicBezTo>
                    <a:pt x="5060" y="231497"/>
                    <a:pt x="-9907" y="263229"/>
                    <a:pt x="7412" y="284286"/>
                  </a:cubicBezTo>
                  <a:lnTo>
                    <a:pt x="212679" y="53386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07"/>
            <p:cNvSpPr/>
            <p:nvPr/>
          </p:nvSpPr>
          <p:spPr>
            <a:xfrm>
              <a:off x="5525176" y="4706015"/>
              <a:ext cx="126289" cy="150665"/>
            </a:xfrm>
            <a:custGeom>
              <a:rect b="b" l="l" r="r" t="t"/>
              <a:pathLst>
                <a:path extrusionOk="0" h="150665" w="126289">
                  <a:moveTo>
                    <a:pt x="4808" y="147809"/>
                  </a:moveTo>
                  <a:cubicBezTo>
                    <a:pt x="-740" y="143336"/>
                    <a:pt x="-1615" y="135208"/>
                    <a:pt x="2854" y="129656"/>
                  </a:cubicBezTo>
                  <a:lnTo>
                    <a:pt x="103343" y="4812"/>
                  </a:lnTo>
                  <a:cubicBezTo>
                    <a:pt x="107812" y="-741"/>
                    <a:pt x="115933" y="-1616"/>
                    <a:pt x="121481" y="2857"/>
                  </a:cubicBezTo>
                  <a:cubicBezTo>
                    <a:pt x="127030" y="7330"/>
                    <a:pt x="127904" y="15457"/>
                    <a:pt x="123435" y="21010"/>
                  </a:cubicBezTo>
                  <a:lnTo>
                    <a:pt x="22947" y="145854"/>
                  </a:lnTo>
                  <a:cubicBezTo>
                    <a:pt x="18477" y="151407"/>
                    <a:pt x="10356" y="152282"/>
                    <a:pt x="4808" y="147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07"/>
          <p:cNvGrpSpPr/>
          <p:nvPr/>
        </p:nvGrpSpPr>
        <p:grpSpPr>
          <a:xfrm>
            <a:off x="6404432" y="4414344"/>
            <a:ext cx="533352" cy="514936"/>
            <a:chOff x="6404432" y="4414344"/>
            <a:chExt cx="533352" cy="514936"/>
          </a:xfrm>
        </p:grpSpPr>
        <p:sp>
          <p:nvSpPr>
            <p:cNvPr id="450" name="Google Shape;450;p107"/>
            <p:cNvSpPr/>
            <p:nvPr/>
          </p:nvSpPr>
          <p:spPr>
            <a:xfrm>
              <a:off x="6404432" y="4414344"/>
              <a:ext cx="533352" cy="514936"/>
            </a:xfrm>
            <a:custGeom>
              <a:rect b="b" l="l" r="r" t="t"/>
              <a:pathLst>
                <a:path extrusionOk="0" h="514936" w="533352">
                  <a:moveTo>
                    <a:pt x="280929" y="0"/>
                  </a:moveTo>
                  <a:cubicBezTo>
                    <a:pt x="273772" y="0"/>
                    <a:pt x="267970" y="5825"/>
                    <a:pt x="267970" y="13011"/>
                  </a:cubicBezTo>
                  <a:lnTo>
                    <a:pt x="267970" y="151230"/>
                  </a:lnTo>
                  <a:lnTo>
                    <a:pt x="149313" y="151230"/>
                  </a:lnTo>
                  <a:cubicBezTo>
                    <a:pt x="142156" y="151230"/>
                    <a:pt x="136354" y="157056"/>
                    <a:pt x="136354" y="164242"/>
                  </a:cubicBezTo>
                  <a:lnTo>
                    <a:pt x="136354" y="312025"/>
                  </a:lnTo>
                  <a:lnTo>
                    <a:pt x="12959" y="312025"/>
                  </a:lnTo>
                  <a:cubicBezTo>
                    <a:pt x="5802" y="312025"/>
                    <a:pt x="0" y="317850"/>
                    <a:pt x="0" y="325036"/>
                  </a:cubicBezTo>
                  <a:lnTo>
                    <a:pt x="0" y="501925"/>
                  </a:lnTo>
                  <a:cubicBezTo>
                    <a:pt x="0" y="509111"/>
                    <a:pt x="5802" y="514936"/>
                    <a:pt x="12959" y="514936"/>
                  </a:cubicBezTo>
                  <a:lnTo>
                    <a:pt x="520386" y="514936"/>
                  </a:lnTo>
                  <a:cubicBezTo>
                    <a:pt x="520613" y="514936"/>
                    <a:pt x="520841" y="514930"/>
                    <a:pt x="521067" y="514919"/>
                  </a:cubicBezTo>
                  <a:lnTo>
                    <a:pt x="521070" y="514918"/>
                  </a:lnTo>
                  <a:cubicBezTo>
                    <a:pt x="527953" y="514554"/>
                    <a:pt x="533348" y="508845"/>
                    <a:pt x="533348" y="501925"/>
                  </a:cubicBezTo>
                  <a:lnTo>
                    <a:pt x="533348" y="352705"/>
                  </a:lnTo>
                  <a:cubicBezTo>
                    <a:pt x="533351" y="352599"/>
                    <a:pt x="533352" y="352493"/>
                    <a:pt x="533352" y="352386"/>
                  </a:cubicBezTo>
                  <a:lnTo>
                    <a:pt x="533352" y="164242"/>
                  </a:lnTo>
                  <a:cubicBezTo>
                    <a:pt x="533352" y="164135"/>
                    <a:pt x="533351" y="164029"/>
                    <a:pt x="533348" y="163924"/>
                  </a:cubicBezTo>
                  <a:lnTo>
                    <a:pt x="533348" y="13011"/>
                  </a:lnTo>
                  <a:cubicBezTo>
                    <a:pt x="533348" y="5825"/>
                    <a:pt x="527546" y="0"/>
                    <a:pt x="520389" y="0"/>
                  </a:cubicBezTo>
                  <a:lnTo>
                    <a:pt x="2809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07"/>
            <p:cNvSpPr/>
            <p:nvPr/>
          </p:nvSpPr>
          <p:spPr>
            <a:xfrm>
              <a:off x="6601944" y="4726444"/>
              <a:ext cx="173228" cy="26022"/>
            </a:xfrm>
            <a:custGeom>
              <a:rect b="b" l="l" r="r" t="t"/>
              <a:pathLst>
                <a:path extrusionOk="0" h="26022" w="173228">
                  <a:moveTo>
                    <a:pt x="173228" y="13011"/>
                  </a:moveTo>
                  <a:cubicBezTo>
                    <a:pt x="173228" y="20197"/>
                    <a:pt x="167426" y="26023"/>
                    <a:pt x="160269" y="26023"/>
                  </a:cubicBezTo>
                  <a:lnTo>
                    <a:pt x="12959" y="26023"/>
                  </a:lnTo>
                  <a:cubicBezTo>
                    <a:pt x="5802" y="26023"/>
                    <a:pt x="0" y="20197"/>
                    <a:pt x="0" y="13011"/>
                  </a:cubicBezTo>
                  <a:cubicBezTo>
                    <a:pt x="0" y="5825"/>
                    <a:pt x="5802" y="0"/>
                    <a:pt x="12959" y="0"/>
                  </a:cubicBezTo>
                  <a:lnTo>
                    <a:pt x="160269" y="0"/>
                  </a:lnTo>
                  <a:cubicBezTo>
                    <a:pt x="167426" y="0"/>
                    <a:pt x="173228" y="5825"/>
                    <a:pt x="173228" y="130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107"/>
          <p:cNvGrpSpPr/>
          <p:nvPr/>
        </p:nvGrpSpPr>
        <p:grpSpPr>
          <a:xfrm>
            <a:off x="7594892" y="4402050"/>
            <a:ext cx="440598" cy="581537"/>
            <a:chOff x="7594892" y="4402050"/>
            <a:chExt cx="440598" cy="581537"/>
          </a:xfrm>
        </p:grpSpPr>
        <p:sp>
          <p:nvSpPr>
            <p:cNvPr id="453" name="Google Shape;453;p107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07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07"/>
          <p:cNvGrpSpPr/>
          <p:nvPr/>
        </p:nvGrpSpPr>
        <p:grpSpPr>
          <a:xfrm>
            <a:off x="8749419" y="4414852"/>
            <a:ext cx="393578" cy="562602"/>
            <a:chOff x="8749419" y="4414852"/>
            <a:chExt cx="393578" cy="562602"/>
          </a:xfrm>
        </p:grpSpPr>
        <p:sp>
          <p:nvSpPr>
            <p:cNvPr id="456" name="Google Shape;456;p107"/>
            <p:cNvSpPr/>
            <p:nvPr/>
          </p:nvSpPr>
          <p:spPr>
            <a:xfrm>
              <a:off x="8749419" y="4414852"/>
              <a:ext cx="393578" cy="562602"/>
            </a:xfrm>
            <a:custGeom>
              <a:rect b="b" l="l" r="r" t="t"/>
              <a:pathLst>
                <a:path extrusionOk="0" h="562602" w="393578">
                  <a:moveTo>
                    <a:pt x="38614" y="0"/>
                  </a:moveTo>
                  <a:cubicBezTo>
                    <a:pt x="17288" y="0"/>
                    <a:pt x="0" y="17476"/>
                    <a:pt x="0" y="39034"/>
                  </a:cubicBezTo>
                  <a:lnTo>
                    <a:pt x="0" y="536537"/>
                  </a:lnTo>
                  <a:cubicBezTo>
                    <a:pt x="0" y="557205"/>
                    <a:pt x="22689" y="569625"/>
                    <a:pt x="39812" y="558329"/>
                  </a:cubicBezTo>
                  <a:lnTo>
                    <a:pt x="196789" y="454770"/>
                  </a:lnTo>
                  <a:lnTo>
                    <a:pt x="353766" y="558329"/>
                  </a:lnTo>
                  <a:cubicBezTo>
                    <a:pt x="370889" y="569625"/>
                    <a:pt x="393578" y="557205"/>
                    <a:pt x="393578" y="536537"/>
                  </a:cubicBezTo>
                  <a:lnTo>
                    <a:pt x="393578" y="39034"/>
                  </a:lnTo>
                  <a:cubicBezTo>
                    <a:pt x="393578" y="17476"/>
                    <a:pt x="376290" y="0"/>
                    <a:pt x="354964" y="0"/>
                  </a:cubicBezTo>
                  <a:lnTo>
                    <a:pt x="3861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07"/>
            <p:cNvSpPr/>
            <p:nvPr/>
          </p:nvSpPr>
          <p:spPr>
            <a:xfrm>
              <a:off x="8813776" y="4479909"/>
              <a:ext cx="106586" cy="107744"/>
            </a:xfrm>
            <a:custGeom>
              <a:rect b="b" l="l" r="r" t="t"/>
              <a:pathLst>
                <a:path extrusionOk="0" h="107744" w="106586">
                  <a:moveTo>
                    <a:pt x="0" y="13011"/>
                  </a:moveTo>
                  <a:cubicBezTo>
                    <a:pt x="0" y="5825"/>
                    <a:pt x="5763" y="0"/>
                    <a:pt x="12871" y="0"/>
                  </a:cubicBezTo>
                  <a:lnTo>
                    <a:pt x="93715" y="0"/>
                  </a:lnTo>
                  <a:cubicBezTo>
                    <a:pt x="100824" y="0"/>
                    <a:pt x="106586" y="5825"/>
                    <a:pt x="106586" y="13011"/>
                  </a:cubicBezTo>
                  <a:cubicBezTo>
                    <a:pt x="106586" y="20198"/>
                    <a:pt x="100824" y="26023"/>
                    <a:pt x="93715" y="26023"/>
                  </a:cubicBezTo>
                  <a:lnTo>
                    <a:pt x="25743" y="26023"/>
                  </a:lnTo>
                  <a:lnTo>
                    <a:pt x="25743" y="94733"/>
                  </a:lnTo>
                  <a:cubicBezTo>
                    <a:pt x="25743" y="101920"/>
                    <a:pt x="19980" y="107745"/>
                    <a:pt x="12871" y="107745"/>
                  </a:cubicBezTo>
                  <a:cubicBezTo>
                    <a:pt x="5763" y="107745"/>
                    <a:pt x="0" y="101920"/>
                    <a:pt x="0" y="94733"/>
                  </a:cubicBezTo>
                  <a:lnTo>
                    <a:pt x="0" y="130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107"/>
          <p:cNvGrpSpPr/>
          <p:nvPr/>
        </p:nvGrpSpPr>
        <p:grpSpPr>
          <a:xfrm>
            <a:off x="9787387" y="4484849"/>
            <a:ext cx="594381" cy="412089"/>
            <a:chOff x="9787387" y="4484849"/>
            <a:chExt cx="594381" cy="412089"/>
          </a:xfrm>
        </p:grpSpPr>
        <p:sp>
          <p:nvSpPr>
            <p:cNvPr id="459" name="Google Shape;459;p107"/>
            <p:cNvSpPr/>
            <p:nvPr/>
          </p:nvSpPr>
          <p:spPr>
            <a:xfrm>
              <a:off x="9787387" y="4484849"/>
              <a:ext cx="594381" cy="412089"/>
            </a:xfrm>
            <a:custGeom>
              <a:rect b="b" l="l" r="r" t="t"/>
              <a:pathLst>
                <a:path extrusionOk="0" h="412089" w="594381">
                  <a:moveTo>
                    <a:pt x="0" y="32529"/>
                  </a:moveTo>
                  <a:cubicBezTo>
                    <a:pt x="0" y="14564"/>
                    <a:pt x="14563" y="0"/>
                    <a:pt x="32529" y="0"/>
                  </a:cubicBezTo>
                  <a:lnTo>
                    <a:pt x="561853" y="0"/>
                  </a:lnTo>
                  <a:cubicBezTo>
                    <a:pt x="579818" y="0"/>
                    <a:pt x="594381" y="14564"/>
                    <a:pt x="594381" y="32529"/>
                  </a:cubicBezTo>
                  <a:lnTo>
                    <a:pt x="594381" y="379561"/>
                  </a:lnTo>
                  <a:cubicBezTo>
                    <a:pt x="594381" y="397527"/>
                    <a:pt x="579818" y="412090"/>
                    <a:pt x="561853" y="412090"/>
                  </a:cubicBezTo>
                  <a:lnTo>
                    <a:pt x="32529" y="412090"/>
                  </a:lnTo>
                  <a:cubicBezTo>
                    <a:pt x="14563" y="412090"/>
                    <a:pt x="0" y="397527"/>
                    <a:pt x="0" y="379561"/>
                  </a:cubicBezTo>
                  <a:lnTo>
                    <a:pt x="0" y="3252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07"/>
            <p:cNvSpPr/>
            <p:nvPr/>
          </p:nvSpPr>
          <p:spPr>
            <a:xfrm>
              <a:off x="9787387" y="4484849"/>
              <a:ext cx="594381" cy="412089"/>
            </a:xfrm>
            <a:custGeom>
              <a:rect b="b" l="l" r="r" t="t"/>
              <a:pathLst>
                <a:path extrusionOk="0" h="412089" w="594381">
                  <a:moveTo>
                    <a:pt x="561853" y="26023"/>
                  </a:moveTo>
                  <a:lnTo>
                    <a:pt x="32529" y="26023"/>
                  </a:lnTo>
                  <a:cubicBezTo>
                    <a:pt x="28936" y="26023"/>
                    <a:pt x="26023" y="28935"/>
                    <a:pt x="26023" y="32529"/>
                  </a:cubicBezTo>
                  <a:lnTo>
                    <a:pt x="26023" y="379561"/>
                  </a:lnTo>
                  <a:cubicBezTo>
                    <a:pt x="26023" y="383155"/>
                    <a:pt x="28936" y="386067"/>
                    <a:pt x="32529" y="386067"/>
                  </a:cubicBezTo>
                  <a:lnTo>
                    <a:pt x="561853" y="386067"/>
                  </a:lnTo>
                  <a:cubicBezTo>
                    <a:pt x="565446" y="386067"/>
                    <a:pt x="568358" y="383155"/>
                    <a:pt x="568358" y="379561"/>
                  </a:cubicBezTo>
                  <a:lnTo>
                    <a:pt x="568358" y="32529"/>
                  </a:lnTo>
                  <a:cubicBezTo>
                    <a:pt x="568358" y="28935"/>
                    <a:pt x="565446" y="26023"/>
                    <a:pt x="561853" y="26023"/>
                  </a:cubicBezTo>
                  <a:close/>
                  <a:moveTo>
                    <a:pt x="32529" y="0"/>
                  </a:moveTo>
                  <a:cubicBezTo>
                    <a:pt x="14563" y="0"/>
                    <a:pt x="0" y="14564"/>
                    <a:pt x="0" y="32529"/>
                  </a:cubicBezTo>
                  <a:lnTo>
                    <a:pt x="0" y="379561"/>
                  </a:lnTo>
                  <a:cubicBezTo>
                    <a:pt x="0" y="397527"/>
                    <a:pt x="14563" y="412090"/>
                    <a:pt x="32529" y="412090"/>
                  </a:cubicBezTo>
                  <a:lnTo>
                    <a:pt x="561853" y="412090"/>
                  </a:lnTo>
                  <a:cubicBezTo>
                    <a:pt x="579818" y="412090"/>
                    <a:pt x="594381" y="397527"/>
                    <a:pt x="594381" y="379561"/>
                  </a:cubicBezTo>
                  <a:lnTo>
                    <a:pt x="594381" y="32529"/>
                  </a:lnTo>
                  <a:cubicBezTo>
                    <a:pt x="594381" y="14564"/>
                    <a:pt x="579818" y="0"/>
                    <a:pt x="561853" y="0"/>
                  </a:cubicBezTo>
                  <a:lnTo>
                    <a:pt x="325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07"/>
            <p:cNvSpPr/>
            <p:nvPr/>
          </p:nvSpPr>
          <p:spPr>
            <a:xfrm>
              <a:off x="9872438" y="4548526"/>
              <a:ext cx="109901" cy="109901"/>
            </a:xfrm>
            <a:custGeom>
              <a:rect b="b" l="l" r="r" t="t"/>
              <a:pathLst>
                <a:path extrusionOk="0" h="109901" w="109901">
                  <a:moveTo>
                    <a:pt x="54950" y="0"/>
                  </a:moveTo>
                  <a:cubicBezTo>
                    <a:pt x="24602" y="0"/>
                    <a:pt x="0" y="24603"/>
                    <a:pt x="0" y="54951"/>
                  </a:cubicBezTo>
                  <a:cubicBezTo>
                    <a:pt x="0" y="85300"/>
                    <a:pt x="24602" y="109902"/>
                    <a:pt x="54950" y="109902"/>
                  </a:cubicBezTo>
                  <a:cubicBezTo>
                    <a:pt x="85299" y="109902"/>
                    <a:pt x="109902" y="85300"/>
                    <a:pt x="109902" y="54951"/>
                  </a:cubicBezTo>
                  <a:cubicBezTo>
                    <a:pt x="109902" y="24603"/>
                    <a:pt x="85299" y="0"/>
                    <a:pt x="5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07"/>
            <p:cNvSpPr/>
            <p:nvPr/>
          </p:nvSpPr>
          <p:spPr>
            <a:xfrm>
              <a:off x="9831882" y="4557094"/>
              <a:ext cx="505385" cy="299758"/>
            </a:xfrm>
            <a:custGeom>
              <a:rect b="b" l="l" r="r" t="t"/>
              <a:pathLst>
                <a:path extrusionOk="0" h="299758" w="505385">
                  <a:moveTo>
                    <a:pt x="399990" y="7042"/>
                  </a:moveTo>
                  <a:cubicBezTo>
                    <a:pt x="389654" y="-2653"/>
                    <a:pt x="373460" y="-2294"/>
                    <a:pt x="363563" y="7850"/>
                  </a:cubicBezTo>
                  <a:lnTo>
                    <a:pt x="302895" y="70027"/>
                  </a:lnTo>
                  <a:cubicBezTo>
                    <a:pt x="302683" y="70219"/>
                    <a:pt x="302477" y="70418"/>
                    <a:pt x="302276" y="70626"/>
                  </a:cubicBezTo>
                  <a:lnTo>
                    <a:pt x="298129" y="74910"/>
                  </a:lnTo>
                  <a:lnTo>
                    <a:pt x="239182" y="135324"/>
                  </a:lnTo>
                  <a:lnTo>
                    <a:pt x="209507" y="104911"/>
                  </a:lnTo>
                  <a:cubicBezTo>
                    <a:pt x="199295" y="94445"/>
                    <a:pt x="182468" y="94445"/>
                    <a:pt x="172255" y="104911"/>
                  </a:cubicBezTo>
                  <a:lnTo>
                    <a:pt x="3699" y="277660"/>
                  </a:lnTo>
                  <a:cubicBezTo>
                    <a:pt x="-1320" y="282803"/>
                    <a:pt x="-1219" y="291041"/>
                    <a:pt x="3925" y="296059"/>
                  </a:cubicBezTo>
                  <a:cubicBezTo>
                    <a:pt x="9068" y="301078"/>
                    <a:pt x="17306" y="300977"/>
                    <a:pt x="22324" y="295834"/>
                  </a:cubicBezTo>
                  <a:lnTo>
                    <a:pt x="190881" y="123084"/>
                  </a:lnTo>
                  <a:lnTo>
                    <a:pt x="220556" y="153497"/>
                  </a:lnTo>
                  <a:cubicBezTo>
                    <a:pt x="220812" y="153760"/>
                    <a:pt x="221072" y="154015"/>
                    <a:pt x="221336" y="154264"/>
                  </a:cubicBezTo>
                  <a:lnTo>
                    <a:pt x="179729" y="197257"/>
                  </a:lnTo>
                  <a:cubicBezTo>
                    <a:pt x="174731" y="202422"/>
                    <a:pt x="174866" y="210658"/>
                    <a:pt x="180030" y="215656"/>
                  </a:cubicBezTo>
                  <a:cubicBezTo>
                    <a:pt x="185194" y="220653"/>
                    <a:pt x="193431" y="220518"/>
                    <a:pt x="198429" y="215354"/>
                  </a:cubicBezTo>
                  <a:lnTo>
                    <a:pt x="316794" y="93044"/>
                  </a:lnTo>
                  <a:lnTo>
                    <a:pt x="382189" y="26023"/>
                  </a:lnTo>
                  <a:lnTo>
                    <a:pt x="483474" y="121015"/>
                  </a:lnTo>
                  <a:cubicBezTo>
                    <a:pt x="488715" y="125931"/>
                    <a:pt x="496949" y="125667"/>
                    <a:pt x="501865" y="120426"/>
                  </a:cubicBezTo>
                  <a:cubicBezTo>
                    <a:pt x="506781" y="115184"/>
                    <a:pt x="506517" y="106950"/>
                    <a:pt x="501275" y="102034"/>
                  </a:cubicBezTo>
                  <a:lnTo>
                    <a:pt x="399990" y="70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107"/>
          <p:cNvGrpSpPr/>
          <p:nvPr/>
        </p:nvGrpSpPr>
        <p:grpSpPr>
          <a:xfrm>
            <a:off x="10971033" y="4461263"/>
            <a:ext cx="587033" cy="497280"/>
            <a:chOff x="10971033" y="4449388"/>
            <a:chExt cx="587033" cy="497280"/>
          </a:xfrm>
        </p:grpSpPr>
        <p:sp>
          <p:nvSpPr>
            <p:cNvPr id="464" name="Google Shape;464;p107"/>
            <p:cNvSpPr/>
            <p:nvPr/>
          </p:nvSpPr>
          <p:spPr>
            <a:xfrm>
              <a:off x="11066650" y="4861790"/>
              <a:ext cx="72332" cy="71977"/>
            </a:xfrm>
            <a:custGeom>
              <a:rect b="b" l="l" r="r" t="t"/>
              <a:pathLst>
                <a:path extrusionOk="0" h="71977" w="72332">
                  <a:moveTo>
                    <a:pt x="72332" y="35989"/>
                  </a:moveTo>
                  <a:cubicBezTo>
                    <a:pt x="72332" y="55865"/>
                    <a:pt x="56140" y="71978"/>
                    <a:pt x="36166" y="71978"/>
                  </a:cubicBezTo>
                  <a:cubicBezTo>
                    <a:pt x="16192" y="71978"/>
                    <a:pt x="0" y="55865"/>
                    <a:pt x="0" y="35989"/>
                  </a:cubicBezTo>
                  <a:cubicBezTo>
                    <a:pt x="0" y="16113"/>
                    <a:pt x="16192" y="0"/>
                    <a:pt x="36166" y="0"/>
                  </a:cubicBezTo>
                  <a:cubicBezTo>
                    <a:pt x="56140" y="0"/>
                    <a:pt x="72332" y="16113"/>
                    <a:pt x="72332" y="35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7"/>
            <p:cNvSpPr/>
            <p:nvPr/>
          </p:nvSpPr>
          <p:spPr>
            <a:xfrm>
              <a:off x="11053686" y="4848890"/>
              <a:ext cx="98259" cy="97778"/>
            </a:xfrm>
            <a:custGeom>
              <a:rect b="b" l="l" r="r" t="t"/>
              <a:pathLst>
                <a:path extrusionOk="0" h="97778" w="98259">
                  <a:moveTo>
                    <a:pt x="49130" y="25800"/>
                  </a:moveTo>
                  <a:cubicBezTo>
                    <a:pt x="36316" y="25800"/>
                    <a:pt x="25927" y="36138"/>
                    <a:pt x="25927" y="48889"/>
                  </a:cubicBezTo>
                  <a:cubicBezTo>
                    <a:pt x="25927" y="61641"/>
                    <a:pt x="36316" y="71978"/>
                    <a:pt x="49130" y="71978"/>
                  </a:cubicBezTo>
                  <a:cubicBezTo>
                    <a:pt x="61945" y="71978"/>
                    <a:pt x="72332" y="61641"/>
                    <a:pt x="72332" y="48889"/>
                  </a:cubicBezTo>
                  <a:cubicBezTo>
                    <a:pt x="72332" y="36138"/>
                    <a:pt x="61945" y="25800"/>
                    <a:pt x="49130" y="25800"/>
                  </a:cubicBezTo>
                  <a:close/>
                  <a:moveTo>
                    <a:pt x="0" y="48889"/>
                  </a:moveTo>
                  <a:cubicBezTo>
                    <a:pt x="0" y="21888"/>
                    <a:pt x="21996" y="0"/>
                    <a:pt x="49130" y="0"/>
                  </a:cubicBezTo>
                  <a:cubicBezTo>
                    <a:pt x="76264" y="0"/>
                    <a:pt x="98260" y="21888"/>
                    <a:pt x="98260" y="48889"/>
                  </a:cubicBezTo>
                  <a:cubicBezTo>
                    <a:pt x="98260" y="75890"/>
                    <a:pt x="76264" y="97778"/>
                    <a:pt x="49130" y="97778"/>
                  </a:cubicBezTo>
                  <a:cubicBezTo>
                    <a:pt x="21996" y="97778"/>
                    <a:pt x="0" y="75890"/>
                    <a:pt x="0" y="4888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07"/>
            <p:cNvSpPr/>
            <p:nvPr/>
          </p:nvSpPr>
          <p:spPr>
            <a:xfrm>
              <a:off x="11297836" y="4861790"/>
              <a:ext cx="72332" cy="71977"/>
            </a:xfrm>
            <a:custGeom>
              <a:rect b="b" l="l" r="r" t="t"/>
              <a:pathLst>
                <a:path extrusionOk="0" h="71977" w="72332">
                  <a:moveTo>
                    <a:pt x="72332" y="35989"/>
                  </a:moveTo>
                  <a:cubicBezTo>
                    <a:pt x="72332" y="55865"/>
                    <a:pt x="56140" y="71978"/>
                    <a:pt x="36166" y="71978"/>
                  </a:cubicBezTo>
                  <a:cubicBezTo>
                    <a:pt x="16192" y="71978"/>
                    <a:pt x="0" y="55865"/>
                    <a:pt x="0" y="35989"/>
                  </a:cubicBezTo>
                  <a:cubicBezTo>
                    <a:pt x="0" y="16113"/>
                    <a:pt x="16192" y="0"/>
                    <a:pt x="36166" y="0"/>
                  </a:cubicBezTo>
                  <a:cubicBezTo>
                    <a:pt x="56140" y="0"/>
                    <a:pt x="72332" y="16113"/>
                    <a:pt x="72332" y="35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07"/>
            <p:cNvSpPr/>
            <p:nvPr/>
          </p:nvSpPr>
          <p:spPr>
            <a:xfrm>
              <a:off x="11284872" y="4848890"/>
              <a:ext cx="98259" cy="97778"/>
            </a:xfrm>
            <a:custGeom>
              <a:rect b="b" l="l" r="r" t="t"/>
              <a:pathLst>
                <a:path extrusionOk="0" h="97778" w="98259">
                  <a:moveTo>
                    <a:pt x="49130" y="25800"/>
                  </a:moveTo>
                  <a:cubicBezTo>
                    <a:pt x="36316" y="25800"/>
                    <a:pt x="25927" y="36138"/>
                    <a:pt x="25927" y="48889"/>
                  </a:cubicBezTo>
                  <a:cubicBezTo>
                    <a:pt x="25927" y="61641"/>
                    <a:pt x="36316" y="71978"/>
                    <a:pt x="49130" y="71978"/>
                  </a:cubicBezTo>
                  <a:cubicBezTo>
                    <a:pt x="61945" y="71978"/>
                    <a:pt x="72332" y="61641"/>
                    <a:pt x="72332" y="48889"/>
                  </a:cubicBezTo>
                  <a:cubicBezTo>
                    <a:pt x="72332" y="36138"/>
                    <a:pt x="61945" y="25800"/>
                    <a:pt x="49130" y="25800"/>
                  </a:cubicBezTo>
                  <a:close/>
                  <a:moveTo>
                    <a:pt x="0" y="48889"/>
                  </a:moveTo>
                  <a:cubicBezTo>
                    <a:pt x="0" y="21888"/>
                    <a:pt x="21996" y="0"/>
                    <a:pt x="49130" y="0"/>
                  </a:cubicBezTo>
                  <a:cubicBezTo>
                    <a:pt x="76264" y="0"/>
                    <a:pt x="98260" y="21888"/>
                    <a:pt x="98260" y="48889"/>
                  </a:cubicBezTo>
                  <a:cubicBezTo>
                    <a:pt x="98260" y="75890"/>
                    <a:pt x="76264" y="97778"/>
                    <a:pt x="49130" y="97778"/>
                  </a:cubicBezTo>
                  <a:cubicBezTo>
                    <a:pt x="21996" y="97778"/>
                    <a:pt x="0" y="75890"/>
                    <a:pt x="0" y="4888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07"/>
            <p:cNvSpPr/>
            <p:nvPr/>
          </p:nvSpPr>
          <p:spPr>
            <a:xfrm>
              <a:off x="10971033" y="4449388"/>
              <a:ext cx="587033" cy="363228"/>
            </a:xfrm>
            <a:custGeom>
              <a:rect b="b" l="l" r="r" t="t"/>
              <a:pathLst>
                <a:path extrusionOk="0" h="363228" w="587033">
                  <a:moveTo>
                    <a:pt x="505164" y="0"/>
                  </a:moveTo>
                  <a:cubicBezTo>
                    <a:pt x="499322" y="0"/>
                    <a:pt x="494202" y="3888"/>
                    <a:pt x="492660" y="9494"/>
                  </a:cubicBezTo>
                  <a:lnTo>
                    <a:pt x="474986" y="73747"/>
                  </a:lnTo>
                  <a:lnTo>
                    <a:pt x="32428" y="73747"/>
                  </a:lnTo>
                  <a:cubicBezTo>
                    <a:pt x="11045" y="73747"/>
                    <a:pt x="-4477" y="93990"/>
                    <a:pt x="1168" y="114513"/>
                  </a:cubicBezTo>
                  <a:lnTo>
                    <a:pt x="63055" y="339492"/>
                  </a:lnTo>
                  <a:cubicBezTo>
                    <a:pt x="66910" y="353509"/>
                    <a:pt x="79710" y="363228"/>
                    <a:pt x="94314" y="363228"/>
                  </a:cubicBezTo>
                  <a:lnTo>
                    <a:pt x="397520" y="363228"/>
                  </a:lnTo>
                  <a:cubicBezTo>
                    <a:pt x="412124" y="363228"/>
                    <a:pt x="424924" y="353509"/>
                    <a:pt x="428779" y="339492"/>
                  </a:cubicBezTo>
                  <a:lnTo>
                    <a:pt x="501879" y="73747"/>
                  </a:lnTo>
                  <a:lnTo>
                    <a:pt x="501867" y="73747"/>
                  </a:lnTo>
                  <a:lnTo>
                    <a:pt x="515056" y="25800"/>
                  </a:lnTo>
                  <a:lnTo>
                    <a:pt x="574070" y="25800"/>
                  </a:lnTo>
                  <a:cubicBezTo>
                    <a:pt x="581229" y="25800"/>
                    <a:pt x="587034" y="20025"/>
                    <a:pt x="587034" y="12900"/>
                  </a:cubicBezTo>
                  <a:cubicBezTo>
                    <a:pt x="587034" y="5776"/>
                    <a:pt x="581229" y="0"/>
                    <a:pt x="574070" y="0"/>
                  </a:cubicBezTo>
                  <a:lnTo>
                    <a:pt x="50516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107"/>
          <p:cNvSpPr/>
          <p:nvPr/>
        </p:nvSpPr>
        <p:spPr>
          <a:xfrm>
            <a:off x="6301371" y="1741485"/>
            <a:ext cx="747848" cy="371813"/>
          </a:xfrm>
          <a:custGeom>
            <a:rect b="b" l="l" r="r" t="t"/>
            <a:pathLst>
              <a:path extrusionOk="0" h="371813" w="747848">
                <a:moveTo>
                  <a:pt x="555354" y="371813"/>
                </a:moveTo>
                <a:cubicBezTo>
                  <a:pt x="665076" y="371813"/>
                  <a:pt x="747848" y="297643"/>
                  <a:pt x="747848" y="186870"/>
                </a:cubicBezTo>
                <a:cubicBezTo>
                  <a:pt x="747848" y="79950"/>
                  <a:pt x="674705" y="0"/>
                  <a:pt x="567867" y="0"/>
                </a:cubicBezTo>
                <a:cubicBezTo>
                  <a:pt x="477393" y="0"/>
                  <a:pt x="426381" y="51052"/>
                  <a:pt x="374407" y="103067"/>
                </a:cubicBezTo>
                <a:cubicBezTo>
                  <a:pt x="324357" y="51052"/>
                  <a:pt x="266609" y="0"/>
                  <a:pt x="187685" y="0"/>
                </a:cubicBezTo>
                <a:cubicBezTo>
                  <a:pt x="74111" y="0"/>
                  <a:pt x="0" y="87655"/>
                  <a:pt x="0" y="186870"/>
                </a:cubicBezTo>
                <a:cubicBezTo>
                  <a:pt x="0" y="292827"/>
                  <a:pt x="71224" y="371813"/>
                  <a:pt x="179985" y="371813"/>
                </a:cubicBezTo>
                <a:cubicBezTo>
                  <a:pt x="270458" y="371813"/>
                  <a:pt x="321470" y="322687"/>
                  <a:pt x="374407" y="270672"/>
                </a:cubicBezTo>
                <a:cubicBezTo>
                  <a:pt x="421569" y="325577"/>
                  <a:pt x="482205" y="371813"/>
                  <a:pt x="555354" y="371813"/>
                </a:cubicBezTo>
                <a:close/>
                <a:moveTo>
                  <a:pt x="454307" y="184929"/>
                </a:moveTo>
                <a:cubicBezTo>
                  <a:pt x="490881" y="224422"/>
                  <a:pt x="527456" y="252356"/>
                  <a:pt x="559218" y="252356"/>
                </a:cubicBezTo>
                <a:cubicBezTo>
                  <a:pt x="599642" y="252356"/>
                  <a:pt x="618892" y="227312"/>
                  <a:pt x="618892" y="186856"/>
                </a:cubicBezTo>
                <a:cubicBezTo>
                  <a:pt x="618892" y="149289"/>
                  <a:pt x="594830" y="119428"/>
                  <a:pt x="561143" y="119428"/>
                </a:cubicBezTo>
                <a:cubicBezTo>
                  <a:pt x="521681" y="119428"/>
                  <a:pt x="472594" y="164701"/>
                  <a:pt x="454307" y="184929"/>
                </a:cubicBezTo>
                <a:close/>
                <a:moveTo>
                  <a:pt x="180527" y="252356"/>
                </a:moveTo>
                <a:cubicBezTo>
                  <a:pt x="212289" y="252356"/>
                  <a:pt x="248863" y="224422"/>
                  <a:pt x="285438" y="184929"/>
                </a:cubicBezTo>
                <a:cubicBezTo>
                  <a:pt x="267150" y="164701"/>
                  <a:pt x="218064" y="119428"/>
                  <a:pt x="178602" y="119428"/>
                </a:cubicBezTo>
                <a:cubicBezTo>
                  <a:pt x="144914" y="119428"/>
                  <a:pt x="120852" y="149289"/>
                  <a:pt x="120852" y="186856"/>
                </a:cubicBezTo>
                <a:cubicBezTo>
                  <a:pt x="120852" y="227312"/>
                  <a:pt x="140102" y="252356"/>
                  <a:pt x="180527" y="252356"/>
                </a:cubicBez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07"/>
          <p:cNvSpPr/>
          <p:nvPr/>
        </p:nvSpPr>
        <p:spPr>
          <a:xfrm>
            <a:off x="8791898" y="3028444"/>
            <a:ext cx="322981" cy="561601"/>
          </a:xfrm>
          <a:custGeom>
            <a:rect b="b" l="l" r="r" t="t"/>
            <a:pathLst>
              <a:path extrusionOk="0" h="561601" w="322981">
                <a:moveTo>
                  <a:pt x="22759" y="49768"/>
                </a:moveTo>
                <a:cubicBezTo>
                  <a:pt x="9103" y="28194"/>
                  <a:pt x="24560" y="0"/>
                  <a:pt x="50043" y="0"/>
                </a:cubicBezTo>
                <a:lnTo>
                  <a:pt x="272883" y="0"/>
                </a:lnTo>
                <a:cubicBezTo>
                  <a:pt x="298366" y="0"/>
                  <a:pt x="313824" y="28195"/>
                  <a:pt x="300167" y="49768"/>
                </a:cubicBezTo>
                <a:lnTo>
                  <a:pt x="252811" y="124584"/>
                </a:lnTo>
                <a:cubicBezTo>
                  <a:pt x="251794" y="126192"/>
                  <a:pt x="251533" y="128168"/>
                  <a:pt x="252097" y="129985"/>
                </a:cubicBezTo>
                <a:lnTo>
                  <a:pt x="321496" y="353291"/>
                </a:lnTo>
                <a:cubicBezTo>
                  <a:pt x="327979" y="374151"/>
                  <a:pt x="312435" y="395335"/>
                  <a:pt x="290644" y="395335"/>
                </a:cubicBezTo>
                <a:lnTo>
                  <a:pt x="32338" y="395335"/>
                </a:lnTo>
                <a:cubicBezTo>
                  <a:pt x="10548" y="395335"/>
                  <a:pt x="-4997" y="374151"/>
                  <a:pt x="1486" y="353291"/>
                </a:cubicBezTo>
                <a:lnTo>
                  <a:pt x="70866" y="130044"/>
                </a:lnTo>
                <a:cubicBezTo>
                  <a:pt x="71431" y="128227"/>
                  <a:pt x="71171" y="126251"/>
                  <a:pt x="70153" y="124643"/>
                </a:cubicBezTo>
                <a:lnTo>
                  <a:pt x="22759" y="49768"/>
                </a:lnTo>
                <a:close/>
                <a:moveTo>
                  <a:pt x="174418" y="442972"/>
                </a:moveTo>
                <a:cubicBezTo>
                  <a:pt x="174418" y="435813"/>
                  <a:pt x="168630" y="430010"/>
                  <a:pt x="161492" y="430010"/>
                </a:cubicBezTo>
                <a:cubicBezTo>
                  <a:pt x="154353" y="430010"/>
                  <a:pt x="148565" y="435813"/>
                  <a:pt x="148565" y="442972"/>
                </a:cubicBezTo>
                <a:lnTo>
                  <a:pt x="148565" y="548640"/>
                </a:lnTo>
                <a:cubicBezTo>
                  <a:pt x="148565" y="555798"/>
                  <a:pt x="154353" y="561602"/>
                  <a:pt x="161492" y="561602"/>
                </a:cubicBezTo>
                <a:cubicBezTo>
                  <a:pt x="168630" y="561602"/>
                  <a:pt x="174418" y="555798"/>
                  <a:pt x="174418" y="548640"/>
                </a:cubicBezTo>
                <a:lnTo>
                  <a:pt x="174418" y="442972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107"/>
          <p:cNvGrpSpPr/>
          <p:nvPr/>
        </p:nvGrpSpPr>
        <p:grpSpPr>
          <a:xfrm>
            <a:off x="4068917" y="3081746"/>
            <a:ext cx="625603" cy="424445"/>
            <a:chOff x="4068917" y="3081746"/>
            <a:chExt cx="625603" cy="424445"/>
          </a:xfrm>
        </p:grpSpPr>
        <p:sp>
          <p:nvSpPr>
            <p:cNvPr id="472" name="Google Shape;472;p107"/>
            <p:cNvSpPr/>
            <p:nvPr/>
          </p:nvSpPr>
          <p:spPr>
            <a:xfrm>
              <a:off x="4068917" y="3081746"/>
              <a:ext cx="625603" cy="424445"/>
            </a:xfrm>
            <a:prstGeom prst="roundRect">
              <a:avLst>
                <a:gd fmla="val 10573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07"/>
            <p:cNvSpPr/>
            <p:nvPr/>
          </p:nvSpPr>
          <p:spPr>
            <a:xfrm>
              <a:off x="4315483" y="3221025"/>
              <a:ext cx="132471" cy="145887"/>
            </a:xfrm>
            <a:custGeom>
              <a:rect b="b" l="l" r="r" t="t"/>
              <a:pathLst>
                <a:path extrusionOk="0" h="145887" w="132471">
                  <a:moveTo>
                    <a:pt x="9692" y="2606"/>
                  </a:moveTo>
                  <a:cubicBezTo>
                    <a:pt x="15346" y="-633"/>
                    <a:pt x="22615" y="-1096"/>
                    <a:pt x="29076" y="2606"/>
                  </a:cubicBezTo>
                  <a:lnTo>
                    <a:pt x="122779" y="56286"/>
                  </a:lnTo>
                  <a:cubicBezTo>
                    <a:pt x="135702" y="63690"/>
                    <a:pt x="135702" y="82197"/>
                    <a:pt x="122779" y="89601"/>
                  </a:cubicBezTo>
                  <a:lnTo>
                    <a:pt x="29076" y="143282"/>
                  </a:lnTo>
                  <a:cubicBezTo>
                    <a:pt x="16153" y="150685"/>
                    <a:pt x="0" y="141431"/>
                    <a:pt x="0" y="126624"/>
                  </a:cubicBezTo>
                  <a:lnTo>
                    <a:pt x="0" y="19263"/>
                  </a:lnTo>
                  <a:cubicBezTo>
                    <a:pt x="0" y="11860"/>
                    <a:pt x="4038" y="5845"/>
                    <a:pt x="9692" y="2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107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475" name="Google Shape;475;p107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07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07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07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07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07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07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07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07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07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107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486" name="Google Shape;486;p107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07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07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9" name="Google Shape;489;p107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107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4_텍스트 표유형">
  <p:cSld name="12_04_텍스트 표유형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2" name="Google Shape;1522;p158"/>
          <p:cNvGraphicFramePr/>
          <p:nvPr/>
        </p:nvGraphicFramePr>
        <p:xfrm>
          <a:off x="504818" y="16177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999100"/>
                <a:gridCol w="8033700"/>
              </a:tblGrid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  <p:sp>
        <p:nvSpPr>
          <p:cNvPr id="1523" name="Google Shape;1523;p15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4" name="Google Shape;1524;p158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4_텍스트 표유형">
  <p:cSld name="13_04_텍스트 표유형"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" name="Google Shape;1526;p159"/>
          <p:cNvGraphicFramePr/>
          <p:nvPr/>
        </p:nvGraphicFramePr>
        <p:xfrm>
          <a:off x="504814" y="16177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996650"/>
                <a:gridCol w="5749150"/>
                <a:gridCol w="2287000"/>
              </a:tblGrid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  <p:sp>
        <p:nvSpPr>
          <p:cNvPr id="1527" name="Google Shape;1527;p15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8" name="Google Shape;1528;p159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06_텍스트 표유형">
  <p:cSld name="11_06_텍스트 표유형"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6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1" name="Google Shape;1531;p160"/>
          <p:cNvSpPr/>
          <p:nvPr>
            <p:ph idx="2" type="body"/>
          </p:nvPr>
        </p:nvSpPr>
        <p:spPr>
          <a:xfrm>
            <a:off x="517790" y="1627224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2" name="Google Shape;1532;p160"/>
          <p:cNvSpPr/>
          <p:nvPr>
            <p:ph idx="3" type="body"/>
          </p:nvPr>
        </p:nvSpPr>
        <p:spPr>
          <a:xfrm>
            <a:off x="517790" y="3150121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3" name="Google Shape;1533;p160"/>
          <p:cNvSpPr/>
          <p:nvPr>
            <p:ph idx="4" type="body"/>
          </p:nvPr>
        </p:nvSpPr>
        <p:spPr>
          <a:xfrm>
            <a:off x="517790" y="4673019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4" name="Google Shape;1534;p160"/>
          <p:cNvSpPr/>
          <p:nvPr>
            <p:ph idx="5" type="body"/>
          </p:nvPr>
        </p:nvSpPr>
        <p:spPr>
          <a:xfrm>
            <a:off x="2817867" y="1627224"/>
            <a:ext cx="7711809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5" name="Google Shape;1535;p160"/>
          <p:cNvSpPr/>
          <p:nvPr>
            <p:ph idx="6" type="body"/>
          </p:nvPr>
        </p:nvSpPr>
        <p:spPr>
          <a:xfrm>
            <a:off x="2817867" y="3150121"/>
            <a:ext cx="7711809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6" name="Google Shape;1536;p160"/>
          <p:cNvSpPr/>
          <p:nvPr>
            <p:ph idx="7" type="body"/>
          </p:nvPr>
        </p:nvSpPr>
        <p:spPr>
          <a:xfrm>
            <a:off x="2817868" y="4673019"/>
            <a:ext cx="7711808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7" name="Google Shape;1537;p160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07_텍스트 표유형">
  <p:cSld name="11_07_텍스트 표유형"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6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0" name="Google Shape;1540;p161"/>
          <p:cNvSpPr/>
          <p:nvPr>
            <p:ph idx="2" type="body"/>
          </p:nvPr>
        </p:nvSpPr>
        <p:spPr>
          <a:xfrm>
            <a:off x="7374495" y="1627224"/>
            <a:ext cx="3155180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1" name="Google Shape;1541;p161"/>
          <p:cNvSpPr/>
          <p:nvPr>
            <p:ph idx="3" type="body"/>
          </p:nvPr>
        </p:nvSpPr>
        <p:spPr>
          <a:xfrm>
            <a:off x="517790" y="1627224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2" name="Google Shape;1542;p161"/>
          <p:cNvSpPr/>
          <p:nvPr>
            <p:ph idx="4" type="body"/>
          </p:nvPr>
        </p:nvSpPr>
        <p:spPr>
          <a:xfrm>
            <a:off x="517790" y="3150121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3" name="Google Shape;1543;p161"/>
          <p:cNvSpPr/>
          <p:nvPr>
            <p:ph idx="5" type="body"/>
          </p:nvPr>
        </p:nvSpPr>
        <p:spPr>
          <a:xfrm>
            <a:off x="517790" y="4673019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p161"/>
          <p:cNvSpPr/>
          <p:nvPr>
            <p:ph idx="6" type="body"/>
          </p:nvPr>
        </p:nvSpPr>
        <p:spPr>
          <a:xfrm>
            <a:off x="2817867" y="1627224"/>
            <a:ext cx="4284444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p161"/>
          <p:cNvSpPr/>
          <p:nvPr>
            <p:ph idx="7" type="body"/>
          </p:nvPr>
        </p:nvSpPr>
        <p:spPr>
          <a:xfrm>
            <a:off x="7374495" y="3150121"/>
            <a:ext cx="3155180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6" name="Google Shape;1546;p161"/>
          <p:cNvSpPr/>
          <p:nvPr>
            <p:ph idx="8" type="body"/>
          </p:nvPr>
        </p:nvSpPr>
        <p:spPr>
          <a:xfrm>
            <a:off x="2817867" y="3150121"/>
            <a:ext cx="4284444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7" name="Google Shape;1547;p161"/>
          <p:cNvSpPr/>
          <p:nvPr>
            <p:ph idx="9" type="body"/>
          </p:nvPr>
        </p:nvSpPr>
        <p:spPr>
          <a:xfrm>
            <a:off x="7374495" y="4673019"/>
            <a:ext cx="3155180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8" name="Google Shape;1548;p161"/>
          <p:cNvSpPr/>
          <p:nvPr>
            <p:ph idx="13" type="body"/>
          </p:nvPr>
        </p:nvSpPr>
        <p:spPr>
          <a:xfrm>
            <a:off x="2817867" y="4673019"/>
            <a:ext cx="4284444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9" name="Google Shape;1549;p161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08_텍스트 표유형">
  <p:cSld name="11_08_텍스트 표유형"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6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2" name="Google Shape;1552;p162"/>
          <p:cNvSpPr/>
          <p:nvPr>
            <p:ph idx="2" type="body"/>
          </p:nvPr>
        </p:nvSpPr>
        <p:spPr>
          <a:xfrm>
            <a:off x="517790" y="1627224"/>
            <a:ext cx="2024443" cy="598335"/>
          </a:xfrm>
          <a:prstGeom prst="roundRect">
            <a:avLst>
              <a:gd fmla="val 9317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3" name="Google Shape;1553;p162"/>
          <p:cNvSpPr/>
          <p:nvPr>
            <p:ph idx="3" type="body"/>
          </p:nvPr>
        </p:nvSpPr>
        <p:spPr>
          <a:xfrm>
            <a:off x="2808814" y="1627224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4" name="Google Shape;1554;p162"/>
          <p:cNvSpPr/>
          <p:nvPr>
            <p:ph idx="4" type="body"/>
          </p:nvPr>
        </p:nvSpPr>
        <p:spPr>
          <a:xfrm>
            <a:off x="517790" y="4350991"/>
            <a:ext cx="2024443" cy="1552762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5" name="Google Shape;1555;p162"/>
          <p:cNvSpPr/>
          <p:nvPr>
            <p:ph idx="5" type="body"/>
          </p:nvPr>
        </p:nvSpPr>
        <p:spPr>
          <a:xfrm>
            <a:off x="517790" y="2511894"/>
            <a:ext cx="2024443" cy="1552762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6" name="Google Shape;1556;p162"/>
          <p:cNvSpPr txBox="1"/>
          <p:nvPr>
            <p:ph idx="6" type="body"/>
          </p:nvPr>
        </p:nvSpPr>
        <p:spPr>
          <a:xfrm>
            <a:off x="8422788" y="1596195"/>
            <a:ext cx="3281566" cy="1272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7" name="Google Shape;1557;p162"/>
          <p:cNvSpPr txBox="1"/>
          <p:nvPr>
            <p:ph idx="7" type="body"/>
          </p:nvPr>
        </p:nvSpPr>
        <p:spPr>
          <a:xfrm>
            <a:off x="8422788" y="2884284"/>
            <a:ext cx="3281566" cy="543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3636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8" name="Google Shape;1558;p162"/>
          <p:cNvSpPr/>
          <p:nvPr>
            <p:ph idx="8" type="body"/>
          </p:nvPr>
        </p:nvSpPr>
        <p:spPr>
          <a:xfrm>
            <a:off x="2808814" y="2776251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9" name="Google Shape;1559;p162"/>
          <p:cNvSpPr/>
          <p:nvPr>
            <p:ph idx="9" type="body"/>
          </p:nvPr>
        </p:nvSpPr>
        <p:spPr>
          <a:xfrm>
            <a:off x="2808814" y="3925278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0" name="Google Shape;1560;p162"/>
          <p:cNvSpPr/>
          <p:nvPr>
            <p:ph idx="13" type="body"/>
          </p:nvPr>
        </p:nvSpPr>
        <p:spPr>
          <a:xfrm>
            <a:off x="2808814" y="5074304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1" name="Google Shape;1561;p162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09_텍스트 표유형">
  <p:cSld name="11_09_텍스트 표유형"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6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4" name="Google Shape;1564;p163"/>
          <p:cNvSpPr/>
          <p:nvPr>
            <p:ph idx="2" type="body"/>
          </p:nvPr>
        </p:nvSpPr>
        <p:spPr>
          <a:xfrm>
            <a:off x="504818" y="3474492"/>
            <a:ext cx="1944000" cy="648000"/>
          </a:xfrm>
          <a:prstGeom prst="roundRect">
            <a:avLst>
              <a:gd fmla="val 658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5" name="Google Shape;1565;p163"/>
          <p:cNvSpPr/>
          <p:nvPr>
            <p:ph idx="3" type="body"/>
          </p:nvPr>
        </p:nvSpPr>
        <p:spPr>
          <a:xfrm>
            <a:off x="2713310" y="2412460"/>
            <a:ext cx="1944000" cy="648000"/>
          </a:xfrm>
          <a:prstGeom prst="roundRect">
            <a:avLst>
              <a:gd fmla="val 658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6" name="Google Shape;1566;p163"/>
          <p:cNvSpPr/>
          <p:nvPr>
            <p:ph idx="4" type="body"/>
          </p:nvPr>
        </p:nvSpPr>
        <p:spPr>
          <a:xfrm>
            <a:off x="2713310" y="4542711"/>
            <a:ext cx="1944000" cy="648000"/>
          </a:xfrm>
          <a:prstGeom prst="roundRect">
            <a:avLst>
              <a:gd fmla="val 658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7" name="Google Shape;1567;p163"/>
          <p:cNvSpPr/>
          <p:nvPr>
            <p:ph idx="5" type="body"/>
          </p:nvPr>
        </p:nvSpPr>
        <p:spPr>
          <a:xfrm>
            <a:off x="4913900" y="1920478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8" name="Google Shape;1568;p163"/>
          <p:cNvSpPr/>
          <p:nvPr>
            <p:ph idx="6" type="body"/>
          </p:nvPr>
        </p:nvSpPr>
        <p:spPr>
          <a:xfrm>
            <a:off x="4913900" y="2894051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9" name="Google Shape;1569;p163"/>
          <p:cNvSpPr/>
          <p:nvPr>
            <p:ph idx="7" type="body"/>
          </p:nvPr>
        </p:nvSpPr>
        <p:spPr>
          <a:xfrm>
            <a:off x="4913900" y="4054287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0" name="Google Shape;1570;p163"/>
          <p:cNvSpPr/>
          <p:nvPr>
            <p:ph idx="8" type="body"/>
          </p:nvPr>
        </p:nvSpPr>
        <p:spPr>
          <a:xfrm>
            <a:off x="4913900" y="5027860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1" name="Google Shape;1571;p163"/>
          <p:cNvSpPr/>
          <p:nvPr/>
        </p:nvSpPr>
        <p:spPr>
          <a:xfrm>
            <a:off x="2593974" y="2714775"/>
            <a:ext cx="119643" cy="2165196"/>
          </a:xfrm>
          <a:custGeom>
            <a:rect b="b" l="l" r="r" t="t"/>
            <a:pathLst>
              <a:path extrusionOk="0" h="896203" w="136478">
                <a:moveTo>
                  <a:pt x="136478" y="0"/>
                </a:moveTo>
                <a:lnTo>
                  <a:pt x="0" y="0"/>
                </a:lnTo>
                <a:lnTo>
                  <a:pt x="0" y="896203"/>
                </a:lnTo>
                <a:lnTo>
                  <a:pt x="136478" y="896203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163"/>
          <p:cNvSpPr/>
          <p:nvPr/>
        </p:nvSpPr>
        <p:spPr>
          <a:xfrm>
            <a:off x="4784724" y="2226478"/>
            <a:ext cx="119643" cy="1005670"/>
          </a:xfrm>
          <a:custGeom>
            <a:rect b="b" l="l" r="r" t="t"/>
            <a:pathLst>
              <a:path extrusionOk="0" h="896203" w="136478">
                <a:moveTo>
                  <a:pt x="136478" y="0"/>
                </a:moveTo>
                <a:lnTo>
                  <a:pt x="0" y="0"/>
                </a:lnTo>
                <a:lnTo>
                  <a:pt x="0" y="896203"/>
                </a:lnTo>
                <a:lnTo>
                  <a:pt x="136478" y="896203"/>
                </a:ln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163"/>
          <p:cNvSpPr/>
          <p:nvPr/>
        </p:nvSpPr>
        <p:spPr>
          <a:xfrm>
            <a:off x="4784724" y="4372778"/>
            <a:ext cx="119643" cy="1005670"/>
          </a:xfrm>
          <a:custGeom>
            <a:rect b="b" l="l" r="r" t="t"/>
            <a:pathLst>
              <a:path extrusionOk="0" h="896203" w="136478">
                <a:moveTo>
                  <a:pt x="136478" y="0"/>
                </a:moveTo>
                <a:lnTo>
                  <a:pt x="0" y="0"/>
                </a:lnTo>
                <a:lnTo>
                  <a:pt x="0" y="896203"/>
                </a:lnTo>
                <a:lnTo>
                  <a:pt x="136478" y="896203"/>
                </a:ln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163"/>
          <p:cNvSpPr txBox="1"/>
          <p:nvPr>
            <p:ph idx="9" type="body"/>
          </p:nvPr>
        </p:nvSpPr>
        <p:spPr>
          <a:xfrm>
            <a:off x="7018808" y="2080757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5" name="Google Shape;1575;p163"/>
          <p:cNvSpPr txBox="1"/>
          <p:nvPr>
            <p:ph idx="13" type="body"/>
          </p:nvPr>
        </p:nvSpPr>
        <p:spPr>
          <a:xfrm>
            <a:off x="7018808" y="3040424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6" name="Google Shape;1576;p163"/>
          <p:cNvSpPr txBox="1"/>
          <p:nvPr>
            <p:ph idx="14" type="body"/>
          </p:nvPr>
        </p:nvSpPr>
        <p:spPr>
          <a:xfrm>
            <a:off x="7018808" y="4217375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7" name="Google Shape;1577;p163"/>
          <p:cNvSpPr txBox="1"/>
          <p:nvPr>
            <p:ph idx="15" type="body"/>
          </p:nvPr>
        </p:nvSpPr>
        <p:spPr>
          <a:xfrm>
            <a:off x="7018808" y="5177042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8" name="Google Shape;1578;p163"/>
          <p:cNvSpPr txBox="1"/>
          <p:nvPr>
            <p:ph idx="1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1_텍스트&amp;그래프">
  <p:cSld name="12_01_텍스트&amp;그래프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6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1" name="Google Shape;1581;p164"/>
          <p:cNvSpPr/>
          <p:nvPr/>
        </p:nvSpPr>
        <p:spPr>
          <a:xfrm>
            <a:off x="5645437" y="962773"/>
            <a:ext cx="4888042" cy="4236472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164"/>
          <p:cNvSpPr/>
          <p:nvPr/>
        </p:nvSpPr>
        <p:spPr>
          <a:xfrm>
            <a:off x="504818" y="962773"/>
            <a:ext cx="4888042" cy="4236472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164"/>
          <p:cNvSpPr txBox="1"/>
          <p:nvPr>
            <p:ph idx="2" type="body"/>
          </p:nvPr>
        </p:nvSpPr>
        <p:spPr>
          <a:xfrm>
            <a:off x="506994" y="5285013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4" name="Google Shape;1584;p164"/>
          <p:cNvSpPr txBox="1"/>
          <p:nvPr>
            <p:ph idx="3" type="body"/>
          </p:nvPr>
        </p:nvSpPr>
        <p:spPr>
          <a:xfrm>
            <a:off x="506995" y="5698115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5" name="Google Shape;1585;p164"/>
          <p:cNvSpPr txBox="1"/>
          <p:nvPr>
            <p:ph idx="4" type="body"/>
          </p:nvPr>
        </p:nvSpPr>
        <p:spPr>
          <a:xfrm>
            <a:off x="5623116" y="5285013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6" name="Google Shape;1586;p164"/>
          <p:cNvSpPr txBox="1"/>
          <p:nvPr>
            <p:ph idx="5" type="body"/>
          </p:nvPr>
        </p:nvSpPr>
        <p:spPr>
          <a:xfrm>
            <a:off x="5623117" y="5698115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7" name="Google Shape;1587;p164"/>
          <p:cNvSpPr/>
          <p:nvPr>
            <p:ph idx="6" type="chart"/>
          </p:nvPr>
        </p:nvSpPr>
        <p:spPr>
          <a:xfrm>
            <a:off x="667442" y="1172211"/>
            <a:ext cx="4562793" cy="3853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8" name="Google Shape;1588;p164"/>
          <p:cNvSpPr/>
          <p:nvPr>
            <p:ph idx="7" type="chart"/>
          </p:nvPr>
        </p:nvSpPr>
        <p:spPr>
          <a:xfrm>
            <a:off x="5808061" y="1172211"/>
            <a:ext cx="4562793" cy="3853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2_텍스트&amp;그래프">
  <p:cSld name="12_02_텍스트&amp;그래프"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65"/>
          <p:cNvSpPr/>
          <p:nvPr/>
        </p:nvSpPr>
        <p:spPr>
          <a:xfrm>
            <a:off x="509732" y="762118"/>
            <a:ext cx="10029600" cy="5340875"/>
          </a:xfrm>
          <a:prstGeom prst="roundRect">
            <a:avLst>
              <a:gd fmla="val 164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16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2" name="Google Shape;1592;p165"/>
          <p:cNvSpPr txBox="1"/>
          <p:nvPr>
            <p:ph idx="2" type="body"/>
          </p:nvPr>
        </p:nvSpPr>
        <p:spPr>
          <a:xfrm>
            <a:off x="803605" y="1790907"/>
            <a:ext cx="4617637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421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3" name="Google Shape;1593;p165"/>
          <p:cNvSpPr txBox="1"/>
          <p:nvPr>
            <p:ph idx="3" type="body"/>
          </p:nvPr>
        </p:nvSpPr>
        <p:spPr>
          <a:xfrm>
            <a:off x="803605" y="2393580"/>
            <a:ext cx="4617637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421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4" name="Google Shape;1594;p165"/>
          <p:cNvSpPr txBox="1"/>
          <p:nvPr>
            <p:ph idx="4" type="body"/>
          </p:nvPr>
        </p:nvSpPr>
        <p:spPr>
          <a:xfrm>
            <a:off x="803605" y="3277225"/>
            <a:ext cx="4617637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2133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5" name="Google Shape;1595;p165"/>
          <p:cNvSpPr txBox="1"/>
          <p:nvPr>
            <p:ph idx="5" type="body"/>
          </p:nvPr>
        </p:nvSpPr>
        <p:spPr>
          <a:xfrm>
            <a:off x="803605" y="3905499"/>
            <a:ext cx="4617637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175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6" name="Google Shape;1596;p165"/>
          <p:cNvSpPr/>
          <p:nvPr>
            <p:ph idx="6" type="chart"/>
          </p:nvPr>
        </p:nvSpPr>
        <p:spPr>
          <a:xfrm>
            <a:off x="5720029" y="1516587"/>
            <a:ext cx="4540514" cy="4089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3_텍스트&amp;그래프">
  <p:cSld name="12_03_텍스트&amp;그래프"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6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9" name="Google Shape;1599;p166"/>
          <p:cNvSpPr txBox="1"/>
          <p:nvPr>
            <p:ph idx="2" type="body"/>
          </p:nvPr>
        </p:nvSpPr>
        <p:spPr>
          <a:xfrm>
            <a:off x="621050" y="3434653"/>
            <a:ext cx="4357350" cy="576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0" name="Google Shape;1600;p166"/>
          <p:cNvSpPr txBox="1"/>
          <p:nvPr>
            <p:ph idx="3" type="body"/>
          </p:nvPr>
        </p:nvSpPr>
        <p:spPr>
          <a:xfrm>
            <a:off x="621050" y="2640404"/>
            <a:ext cx="4357350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1" name="Google Shape;1601;p166"/>
          <p:cNvSpPr txBox="1"/>
          <p:nvPr>
            <p:ph idx="4" type="body"/>
          </p:nvPr>
        </p:nvSpPr>
        <p:spPr>
          <a:xfrm>
            <a:off x="621050" y="4255029"/>
            <a:ext cx="4357350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02" name="Google Shape;1602;p166"/>
          <p:cNvCxnSpPr/>
          <p:nvPr/>
        </p:nvCxnSpPr>
        <p:spPr>
          <a:xfrm>
            <a:off x="704896" y="4072814"/>
            <a:ext cx="412811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3" name="Google Shape;1603;p166"/>
          <p:cNvSpPr/>
          <p:nvPr>
            <p:ph idx="5" type="body"/>
          </p:nvPr>
        </p:nvSpPr>
        <p:spPr>
          <a:xfrm>
            <a:off x="523921" y="1900901"/>
            <a:ext cx="3151321" cy="570499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4" name="Google Shape;1604;p166"/>
          <p:cNvSpPr/>
          <p:nvPr/>
        </p:nvSpPr>
        <p:spPr>
          <a:xfrm>
            <a:off x="5080000" y="962772"/>
            <a:ext cx="5453479" cy="4940084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166"/>
          <p:cNvSpPr/>
          <p:nvPr>
            <p:ph idx="6" type="chart"/>
          </p:nvPr>
        </p:nvSpPr>
        <p:spPr>
          <a:xfrm>
            <a:off x="5361259" y="1231214"/>
            <a:ext cx="4880021" cy="4395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4_텍스트&amp;그래프">
  <p:cSld name="12_04_텍스트&amp;그래프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67"/>
          <p:cNvSpPr/>
          <p:nvPr/>
        </p:nvSpPr>
        <p:spPr>
          <a:xfrm>
            <a:off x="508000" y="962772"/>
            <a:ext cx="5453479" cy="4940084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16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9" name="Google Shape;1609;p167"/>
          <p:cNvSpPr txBox="1"/>
          <p:nvPr>
            <p:ph idx="2" type="body"/>
          </p:nvPr>
        </p:nvSpPr>
        <p:spPr>
          <a:xfrm>
            <a:off x="6116319" y="1263185"/>
            <a:ext cx="5557521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0" name="Google Shape;1610;p167"/>
          <p:cNvSpPr/>
          <p:nvPr>
            <p:ph idx="3" type="chart"/>
          </p:nvPr>
        </p:nvSpPr>
        <p:spPr>
          <a:xfrm>
            <a:off x="794728" y="1231214"/>
            <a:ext cx="4880021" cy="4395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1" name="Google Shape;1611;p167"/>
          <p:cNvSpPr txBox="1"/>
          <p:nvPr>
            <p:ph idx="4" type="body"/>
          </p:nvPr>
        </p:nvSpPr>
        <p:spPr>
          <a:xfrm>
            <a:off x="6116320" y="2048221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2" name="Google Shape;1612;p167"/>
          <p:cNvSpPr txBox="1"/>
          <p:nvPr>
            <p:ph idx="5" type="body"/>
          </p:nvPr>
        </p:nvSpPr>
        <p:spPr>
          <a:xfrm>
            <a:off x="6960093" y="2132627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3" name="Google Shape;1613;p167"/>
          <p:cNvSpPr txBox="1"/>
          <p:nvPr>
            <p:ph idx="6" type="body"/>
          </p:nvPr>
        </p:nvSpPr>
        <p:spPr>
          <a:xfrm>
            <a:off x="6116319" y="2512356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52307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4" name="Google Shape;1614;p167"/>
          <p:cNvSpPr txBox="1"/>
          <p:nvPr>
            <p:ph idx="7" type="body"/>
          </p:nvPr>
        </p:nvSpPr>
        <p:spPr>
          <a:xfrm>
            <a:off x="6116320" y="3072298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5" name="Google Shape;1615;p167"/>
          <p:cNvSpPr txBox="1"/>
          <p:nvPr>
            <p:ph idx="8" type="body"/>
          </p:nvPr>
        </p:nvSpPr>
        <p:spPr>
          <a:xfrm>
            <a:off x="6960093" y="3156704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6" name="Google Shape;1616;p167"/>
          <p:cNvSpPr txBox="1"/>
          <p:nvPr>
            <p:ph idx="9" type="body"/>
          </p:nvPr>
        </p:nvSpPr>
        <p:spPr>
          <a:xfrm>
            <a:off x="6116319" y="3536433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52307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7" name="Google Shape;1617;p167"/>
          <p:cNvSpPr txBox="1"/>
          <p:nvPr>
            <p:ph idx="13" type="body"/>
          </p:nvPr>
        </p:nvSpPr>
        <p:spPr>
          <a:xfrm>
            <a:off x="6116320" y="4106793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8" name="Google Shape;1618;p167"/>
          <p:cNvSpPr txBox="1"/>
          <p:nvPr>
            <p:ph idx="14" type="body"/>
          </p:nvPr>
        </p:nvSpPr>
        <p:spPr>
          <a:xfrm>
            <a:off x="6960093" y="4191199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9" name="Google Shape;1619;p167"/>
          <p:cNvSpPr txBox="1"/>
          <p:nvPr>
            <p:ph idx="15" type="body"/>
          </p:nvPr>
        </p:nvSpPr>
        <p:spPr>
          <a:xfrm>
            <a:off x="6116319" y="4570928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52307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0" name="Google Shape;1620;p167"/>
          <p:cNvSpPr txBox="1"/>
          <p:nvPr>
            <p:ph idx="16" type="body"/>
          </p:nvPr>
        </p:nvSpPr>
        <p:spPr>
          <a:xfrm>
            <a:off x="6116320" y="5130432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1" name="Google Shape;1621;p167"/>
          <p:cNvSpPr txBox="1"/>
          <p:nvPr>
            <p:ph idx="17" type="body"/>
          </p:nvPr>
        </p:nvSpPr>
        <p:spPr>
          <a:xfrm>
            <a:off x="6960093" y="5214838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2" name="Google Shape;1622;p167"/>
          <p:cNvSpPr txBox="1"/>
          <p:nvPr>
            <p:ph idx="18" type="body"/>
          </p:nvPr>
        </p:nvSpPr>
        <p:spPr>
          <a:xfrm>
            <a:off x="6116319" y="5594567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52307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07_그래프1">
  <p:cSld name="01_07_그래프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2" name="Google Shape;492;p108"/>
          <p:cNvCxnSpPr/>
          <p:nvPr/>
        </p:nvCxnSpPr>
        <p:spPr>
          <a:xfrm>
            <a:off x="504818" y="1511559"/>
            <a:ext cx="545744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93" name="Google Shape;493;p10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108"/>
          <p:cNvSpPr txBox="1"/>
          <p:nvPr>
            <p:ph idx="2" type="body"/>
          </p:nvPr>
        </p:nvSpPr>
        <p:spPr>
          <a:xfrm>
            <a:off x="417525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95" name="Google Shape;495;p108"/>
          <p:cNvCxnSpPr/>
          <p:nvPr/>
        </p:nvCxnSpPr>
        <p:spPr>
          <a:xfrm>
            <a:off x="6224483" y="1511559"/>
            <a:ext cx="545744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96" name="Google Shape;496;p108"/>
          <p:cNvSpPr txBox="1"/>
          <p:nvPr>
            <p:ph idx="3" type="body"/>
          </p:nvPr>
        </p:nvSpPr>
        <p:spPr>
          <a:xfrm>
            <a:off x="6137190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108"/>
          <p:cNvSpPr/>
          <p:nvPr>
            <p:ph idx="4" type="chart"/>
          </p:nvPr>
        </p:nvSpPr>
        <p:spPr>
          <a:xfrm>
            <a:off x="512633" y="1700128"/>
            <a:ext cx="5240804" cy="428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108"/>
          <p:cNvSpPr/>
          <p:nvPr>
            <p:ph idx="5" type="chart"/>
          </p:nvPr>
        </p:nvSpPr>
        <p:spPr>
          <a:xfrm>
            <a:off x="6232298" y="1700128"/>
            <a:ext cx="5240804" cy="428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99" name="Google Shape;499;p108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500" name="Google Shape;500;p108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08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08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08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08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08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08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08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08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08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108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511" name="Google Shape;511;p108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08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08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14" name="Google Shape;514;p108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5" name="Google Shape;515;p108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5_텍스트&amp;그래프">
  <p:cSld name="12_05_텍스트&amp;그래프"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16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5" name="Google Shape;1625;p168"/>
          <p:cNvSpPr/>
          <p:nvPr/>
        </p:nvSpPr>
        <p:spPr>
          <a:xfrm>
            <a:off x="504818" y="1666236"/>
            <a:ext cx="4888042" cy="4236472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168"/>
          <p:cNvSpPr/>
          <p:nvPr/>
        </p:nvSpPr>
        <p:spPr>
          <a:xfrm>
            <a:off x="5636201" y="1839181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168"/>
          <p:cNvSpPr/>
          <p:nvPr/>
        </p:nvSpPr>
        <p:spPr>
          <a:xfrm>
            <a:off x="5636201" y="3345054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168"/>
          <p:cNvSpPr/>
          <p:nvPr/>
        </p:nvSpPr>
        <p:spPr>
          <a:xfrm>
            <a:off x="5636201" y="4838207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168"/>
          <p:cNvSpPr txBox="1"/>
          <p:nvPr>
            <p:ph idx="2" type="body"/>
          </p:nvPr>
        </p:nvSpPr>
        <p:spPr>
          <a:xfrm>
            <a:off x="6705167" y="2115550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0" name="Google Shape;1630;p168"/>
          <p:cNvSpPr txBox="1"/>
          <p:nvPr>
            <p:ph idx="3" type="body"/>
          </p:nvPr>
        </p:nvSpPr>
        <p:spPr>
          <a:xfrm>
            <a:off x="6705167" y="1802013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1" name="Google Shape;1631;p168"/>
          <p:cNvSpPr txBox="1"/>
          <p:nvPr>
            <p:ph idx="4" type="body"/>
          </p:nvPr>
        </p:nvSpPr>
        <p:spPr>
          <a:xfrm>
            <a:off x="6705167" y="3630314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2" name="Google Shape;1632;p168"/>
          <p:cNvSpPr txBox="1"/>
          <p:nvPr>
            <p:ph idx="5" type="body"/>
          </p:nvPr>
        </p:nvSpPr>
        <p:spPr>
          <a:xfrm>
            <a:off x="6705167" y="3316777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3" name="Google Shape;1633;p168"/>
          <p:cNvSpPr txBox="1"/>
          <p:nvPr>
            <p:ph idx="6" type="body"/>
          </p:nvPr>
        </p:nvSpPr>
        <p:spPr>
          <a:xfrm>
            <a:off x="6705167" y="5145077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67692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4" name="Google Shape;1634;p168"/>
          <p:cNvSpPr txBox="1"/>
          <p:nvPr>
            <p:ph idx="7" type="body"/>
          </p:nvPr>
        </p:nvSpPr>
        <p:spPr>
          <a:xfrm>
            <a:off x="6705167" y="4831540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5" name="Google Shape;1635;p168"/>
          <p:cNvSpPr/>
          <p:nvPr>
            <p:ph idx="8" type="chart"/>
          </p:nvPr>
        </p:nvSpPr>
        <p:spPr>
          <a:xfrm>
            <a:off x="693283" y="1839181"/>
            <a:ext cx="4498477" cy="391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6" name="Google Shape;1636;p168"/>
          <p:cNvSpPr txBox="1"/>
          <p:nvPr>
            <p:ph idx="9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6_텍스트&amp;그래프">
  <p:cSld name="12_06_텍스트&amp;그래프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69"/>
          <p:cNvSpPr/>
          <p:nvPr/>
        </p:nvSpPr>
        <p:spPr>
          <a:xfrm>
            <a:off x="508000" y="962772"/>
            <a:ext cx="5453479" cy="4940084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16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0" name="Google Shape;1640;p169"/>
          <p:cNvSpPr/>
          <p:nvPr/>
        </p:nvSpPr>
        <p:spPr>
          <a:xfrm>
            <a:off x="6228089" y="981075"/>
            <a:ext cx="4307831" cy="2336289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169"/>
          <p:cNvSpPr txBox="1"/>
          <p:nvPr>
            <p:ph idx="2" type="body"/>
          </p:nvPr>
        </p:nvSpPr>
        <p:spPr>
          <a:xfrm>
            <a:off x="6394449" y="1929095"/>
            <a:ext cx="4039974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1428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2" name="Google Shape;1642;p169"/>
          <p:cNvSpPr txBox="1"/>
          <p:nvPr>
            <p:ph idx="3" type="body"/>
          </p:nvPr>
        </p:nvSpPr>
        <p:spPr>
          <a:xfrm>
            <a:off x="6394449" y="1506816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3" name="Google Shape;1643;p169"/>
          <p:cNvSpPr txBox="1"/>
          <p:nvPr>
            <p:ph idx="4" type="body"/>
          </p:nvPr>
        </p:nvSpPr>
        <p:spPr>
          <a:xfrm>
            <a:off x="6394449" y="1205367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4" name="Google Shape;1644;p169"/>
          <p:cNvSpPr/>
          <p:nvPr/>
        </p:nvSpPr>
        <p:spPr>
          <a:xfrm>
            <a:off x="6228089" y="3546986"/>
            <a:ext cx="4307831" cy="2336289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169"/>
          <p:cNvSpPr txBox="1"/>
          <p:nvPr>
            <p:ph idx="5" type="body"/>
          </p:nvPr>
        </p:nvSpPr>
        <p:spPr>
          <a:xfrm>
            <a:off x="6394449" y="4495006"/>
            <a:ext cx="4039974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6" name="Google Shape;1646;p169"/>
          <p:cNvSpPr txBox="1"/>
          <p:nvPr>
            <p:ph idx="6" type="body"/>
          </p:nvPr>
        </p:nvSpPr>
        <p:spPr>
          <a:xfrm>
            <a:off x="6394449" y="4072727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7" name="Google Shape;1647;p169"/>
          <p:cNvSpPr txBox="1"/>
          <p:nvPr>
            <p:ph idx="7" type="body"/>
          </p:nvPr>
        </p:nvSpPr>
        <p:spPr>
          <a:xfrm>
            <a:off x="6394449" y="3771278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8" name="Google Shape;1648;p169"/>
          <p:cNvSpPr/>
          <p:nvPr>
            <p:ph idx="8" type="chart"/>
          </p:nvPr>
        </p:nvSpPr>
        <p:spPr>
          <a:xfrm>
            <a:off x="752072" y="1203784"/>
            <a:ext cx="4945091" cy="4454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9" name="Google Shape;1649;p169"/>
          <p:cNvSpPr txBox="1"/>
          <p:nvPr>
            <p:ph idx="9" type="body"/>
          </p:nvPr>
        </p:nvSpPr>
        <p:spPr>
          <a:xfrm>
            <a:off x="6394449" y="2562716"/>
            <a:ext cx="4039974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3636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0" name="Google Shape;1650;p169"/>
          <p:cNvSpPr txBox="1"/>
          <p:nvPr>
            <p:ph idx="13" type="body"/>
          </p:nvPr>
        </p:nvSpPr>
        <p:spPr>
          <a:xfrm>
            <a:off x="6394449" y="5110445"/>
            <a:ext cx="4039974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3636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7_텍스트&amp;그래프">
  <p:cSld name="12_07_텍스트&amp;그래프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7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3" name="Google Shape;1653;p170"/>
          <p:cNvSpPr/>
          <p:nvPr/>
        </p:nvSpPr>
        <p:spPr>
          <a:xfrm>
            <a:off x="5080000" y="962772"/>
            <a:ext cx="5453479" cy="4970658"/>
          </a:xfrm>
          <a:prstGeom prst="roundRect">
            <a:avLst>
              <a:gd fmla="val 1642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170"/>
          <p:cNvSpPr/>
          <p:nvPr>
            <p:ph idx="2" type="chart"/>
          </p:nvPr>
        </p:nvSpPr>
        <p:spPr>
          <a:xfrm>
            <a:off x="5361259" y="1231214"/>
            <a:ext cx="4880021" cy="4395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5" name="Google Shape;1655;p170"/>
          <p:cNvSpPr txBox="1"/>
          <p:nvPr>
            <p:ph idx="3" type="body"/>
          </p:nvPr>
        </p:nvSpPr>
        <p:spPr>
          <a:xfrm>
            <a:off x="417525" y="1739384"/>
            <a:ext cx="4449115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6" name="Google Shape;1656;p170"/>
          <p:cNvSpPr txBox="1"/>
          <p:nvPr>
            <p:ph idx="4" type="body"/>
          </p:nvPr>
        </p:nvSpPr>
        <p:spPr>
          <a:xfrm>
            <a:off x="417525" y="2634576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7" name="Google Shape;1657;p170"/>
          <p:cNvSpPr txBox="1"/>
          <p:nvPr>
            <p:ph idx="5" type="body"/>
          </p:nvPr>
        </p:nvSpPr>
        <p:spPr>
          <a:xfrm>
            <a:off x="417525" y="2333127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8" name="Google Shape;1658;p170"/>
          <p:cNvSpPr txBox="1"/>
          <p:nvPr>
            <p:ph idx="6" type="body"/>
          </p:nvPr>
        </p:nvSpPr>
        <p:spPr>
          <a:xfrm>
            <a:off x="417525" y="4242294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9" name="Google Shape;1659;p170"/>
          <p:cNvSpPr txBox="1"/>
          <p:nvPr>
            <p:ph idx="7" type="body"/>
          </p:nvPr>
        </p:nvSpPr>
        <p:spPr>
          <a:xfrm>
            <a:off x="417525" y="3940845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0" name="Google Shape;1660;p170"/>
          <p:cNvSpPr txBox="1"/>
          <p:nvPr>
            <p:ph idx="8" type="body"/>
          </p:nvPr>
        </p:nvSpPr>
        <p:spPr>
          <a:xfrm>
            <a:off x="417525" y="3088183"/>
            <a:ext cx="4039974" cy="65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61" name="Google Shape;1661;p170"/>
          <p:cNvCxnSpPr/>
          <p:nvPr/>
        </p:nvCxnSpPr>
        <p:spPr>
          <a:xfrm>
            <a:off x="501696" y="3757950"/>
            <a:ext cx="4128119" cy="0"/>
          </a:xfrm>
          <a:prstGeom prst="straightConnector1">
            <a:avLst/>
          </a:prstGeom>
          <a:noFill/>
          <a:ln cap="flat" cmpd="sng" w="9525">
            <a:solidFill>
              <a:srgbClr val="5B5B5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2" name="Google Shape;1662;p170"/>
          <p:cNvSpPr txBox="1"/>
          <p:nvPr>
            <p:ph idx="9" type="body"/>
          </p:nvPr>
        </p:nvSpPr>
        <p:spPr>
          <a:xfrm>
            <a:off x="417525" y="4686162"/>
            <a:ext cx="4039974" cy="65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08_텍스트&amp;그래프">
  <p:cSld name="12_08_텍스트&amp;그래프"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7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65" name="Google Shape;1665;p171"/>
          <p:cNvCxnSpPr/>
          <p:nvPr/>
        </p:nvCxnSpPr>
        <p:spPr>
          <a:xfrm>
            <a:off x="1991360" y="1656080"/>
            <a:ext cx="0" cy="424688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6" name="Google Shape;1666;p171"/>
          <p:cNvCxnSpPr/>
          <p:nvPr/>
        </p:nvCxnSpPr>
        <p:spPr>
          <a:xfrm rot="10800000">
            <a:off x="518160" y="5486400"/>
            <a:ext cx="1001776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7" name="Google Shape;1667;p171"/>
          <p:cNvCxnSpPr/>
          <p:nvPr/>
        </p:nvCxnSpPr>
        <p:spPr>
          <a:xfrm>
            <a:off x="2804160" y="1656080"/>
            <a:ext cx="0" cy="383032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triangle"/>
            <a:tailEnd len="sm" w="sm" type="none"/>
          </a:ln>
        </p:spPr>
      </p:cxnSp>
      <p:cxnSp>
        <p:nvCxnSpPr>
          <p:cNvPr id="1668" name="Google Shape;1668;p171"/>
          <p:cNvCxnSpPr/>
          <p:nvPr/>
        </p:nvCxnSpPr>
        <p:spPr>
          <a:xfrm rot="10800000">
            <a:off x="1991360" y="4851400"/>
            <a:ext cx="854456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triangle"/>
            <a:tailEnd len="sm" w="sm" type="none"/>
          </a:ln>
        </p:spPr>
      </p:cxnSp>
      <p:cxnSp>
        <p:nvCxnSpPr>
          <p:cNvPr id="1669" name="Google Shape;1669;p171"/>
          <p:cNvCxnSpPr/>
          <p:nvPr/>
        </p:nvCxnSpPr>
        <p:spPr>
          <a:xfrm rot="10800000">
            <a:off x="2804160" y="1717040"/>
            <a:ext cx="7731760" cy="0"/>
          </a:xfrm>
          <a:prstGeom prst="straightConnector1">
            <a:avLst/>
          </a:prstGeom>
          <a:noFill/>
          <a:ln cap="rnd" cmpd="sng" w="9525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70" name="Google Shape;1670;p171"/>
          <p:cNvCxnSpPr/>
          <p:nvPr/>
        </p:nvCxnSpPr>
        <p:spPr>
          <a:xfrm rot="10800000">
            <a:off x="2804160" y="2343912"/>
            <a:ext cx="7731760" cy="0"/>
          </a:xfrm>
          <a:prstGeom prst="straightConnector1">
            <a:avLst/>
          </a:prstGeom>
          <a:noFill/>
          <a:ln cap="rnd" cmpd="sng" w="9525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71" name="Google Shape;1671;p171"/>
          <p:cNvCxnSpPr/>
          <p:nvPr/>
        </p:nvCxnSpPr>
        <p:spPr>
          <a:xfrm rot="10800000">
            <a:off x="2804160" y="2970784"/>
            <a:ext cx="7731760" cy="0"/>
          </a:xfrm>
          <a:prstGeom prst="straightConnector1">
            <a:avLst/>
          </a:prstGeom>
          <a:noFill/>
          <a:ln cap="rnd" cmpd="sng" w="9525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72" name="Google Shape;1672;p171"/>
          <p:cNvCxnSpPr/>
          <p:nvPr/>
        </p:nvCxnSpPr>
        <p:spPr>
          <a:xfrm rot="10800000">
            <a:off x="2804160" y="3597656"/>
            <a:ext cx="7731760" cy="0"/>
          </a:xfrm>
          <a:prstGeom prst="straightConnector1">
            <a:avLst/>
          </a:prstGeom>
          <a:noFill/>
          <a:ln cap="rnd" cmpd="sng" w="9525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73" name="Google Shape;1673;p171"/>
          <p:cNvCxnSpPr/>
          <p:nvPr/>
        </p:nvCxnSpPr>
        <p:spPr>
          <a:xfrm rot="10800000">
            <a:off x="2804160" y="4224528"/>
            <a:ext cx="7731760" cy="0"/>
          </a:xfrm>
          <a:prstGeom prst="straightConnector1">
            <a:avLst/>
          </a:prstGeom>
          <a:noFill/>
          <a:ln cap="rnd" cmpd="sng" w="9525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74" name="Google Shape;1674;p171"/>
          <p:cNvSpPr txBox="1"/>
          <p:nvPr>
            <p:ph idx="2" type="body"/>
          </p:nvPr>
        </p:nvSpPr>
        <p:spPr>
          <a:xfrm>
            <a:off x="417525" y="2950972"/>
            <a:ext cx="1462075" cy="1265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5" name="Google Shape;1675;p171"/>
          <p:cNvSpPr txBox="1"/>
          <p:nvPr>
            <p:ph idx="3" type="body"/>
          </p:nvPr>
        </p:nvSpPr>
        <p:spPr>
          <a:xfrm>
            <a:off x="1991361" y="5592573"/>
            <a:ext cx="8544552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6" name="Google Shape;1676;p171"/>
          <p:cNvSpPr txBox="1"/>
          <p:nvPr>
            <p:ph idx="4" type="body"/>
          </p:nvPr>
        </p:nvSpPr>
        <p:spPr>
          <a:xfrm>
            <a:off x="1991361" y="4911853"/>
            <a:ext cx="812798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7" name="Google Shape;1677;p171"/>
          <p:cNvSpPr txBox="1"/>
          <p:nvPr>
            <p:ph idx="5" type="body"/>
          </p:nvPr>
        </p:nvSpPr>
        <p:spPr>
          <a:xfrm>
            <a:off x="1991361" y="1487933"/>
            <a:ext cx="812798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8" name="Google Shape;1678;p171"/>
          <p:cNvSpPr txBox="1"/>
          <p:nvPr>
            <p:ph idx="6" type="body"/>
          </p:nvPr>
        </p:nvSpPr>
        <p:spPr>
          <a:xfrm>
            <a:off x="9977121" y="4911853"/>
            <a:ext cx="812798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9" name="Google Shape;1679;p171"/>
          <p:cNvSpPr txBox="1"/>
          <p:nvPr>
            <p:ph idx="7" type="body"/>
          </p:nvPr>
        </p:nvSpPr>
        <p:spPr>
          <a:xfrm>
            <a:off x="4859730" y="3652013"/>
            <a:ext cx="2336791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0" name="Google Shape;1680;p171"/>
          <p:cNvSpPr txBox="1"/>
          <p:nvPr>
            <p:ph idx="8" type="body"/>
          </p:nvPr>
        </p:nvSpPr>
        <p:spPr>
          <a:xfrm>
            <a:off x="6929135" y="2707386"/>
            <a:ext cx="2336791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1" name="Google Shape;1681;p171"/>
          <p:cNvSpPr txBox="1"/>
          <p:nvPr>
            <p:ph idx="9" type="body"/>
          </p:nvPr>
        </p:nvSpPr>
        <p:spPr>
          <a:xfrm>
            <a:off x="9001763" y="1774190"/>
            <a:ext cx="2336791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2" name="Google Shape;1682;p171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1_텍스트&amp;이미지1단">
  <p:cSld name="13_01_텍스트&amp;이미지1단"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7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5" name="Google Shape;1685;p172"/>
          <p:cNvSpPr txBox="1"/>
          <p:nvPr>
            <p:ph idx="2" type="body"/>
          </p:nvPr>
        </p:nvSpPr>
        <p:spPr>
          <a:xfrm>
            <a:off x="417525" y="2356318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6" name="Google Shape;1686;p172"/>
          <p:cNvSpPr txBox="1"/>
          <p:nvPr>
            <p:ph idx="3" type="body"/>
          </p:nvPr>
        </p:nvSpPr>
        <p:spPr>
          <a:xfrm>
            <a:off x="417526" y="3695989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7" name="Google Shape;1687;p172"/>
          <p:cNvSpPr/>
          <p:nvPr>
            <p:ph idx="4" type="pic"/>
          </p:nvPr>
        </p:nvSpPr>
        <p:spPr>
          <a:xfrm>
            <a:off x="5104254" y="981075"/>
            <a:ext cx="5438775" cy="4902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2_텍스트&amp;이미지1단">
  <p:cSld name="13_02_텍스트&amp;이미지1단"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17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0" name="Google Shape;1690;p173"/>
          <p:cNvSpPr txBox="1"/>
          <p:nvPr>
            <p:ph idx="2" type="body"/>
          </p:nvPr>
        </p:nvSpPr>
        <p:spPr>
          <a:xfrm>
            <a:off x="517750" y="5285013"/>
            <a:ext cx="10022400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1" name="Google Shape;1691;p173"/>
          <p:cNvSpPr txBox="1"/>
          <p:nvPr>
            <p:ph idx="3" type="body"/>
          </p:nvPr>
        </p:nvSpPr>
        <p:spPr>
          <a:xfrm>
            <a:off x="517751" y="5698115"/>
            <a:ext cx="10022400" cy="31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2" name="Google Shape;1692;p173"/>
          <p:cNvSpPr/>
          <p:nvPr>
            <p:ph idx="4" type="pic"/>
          </p:nvPr>
        </p:nvSpPr>
        <p:spPr>
          <a:xfrm>
            <a:off x="517751" y="981075"/>
            <a:ext cx="10022400" cy="4225201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3_텍스트&amp;이미지1단">
  <p:cSld name="13_03_텍스트&amp;이미지1단"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7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5" name="Google Shape;1695;p174"/>
          <p:cNvSpPr/>
          <p:nvPr>
            <p:ph idx="2" type="pic"/>
          </p:nvPr>
        </p:nvSpPr>
        <p:spPr>
          <a:xfrm>
            <a:off x="522925" y="1659074"/>
            <a:ext cx="10020104" cy="4225201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696" name="Google Shape;1696;p174"/>
          <p:cNvSpPr txBox="1"/>
          <p:nvPr>
            <p:ph idx="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4_텍스트&amp;이미지1단">
  <p:cSld name="13_04_텍스트&amp;이미지1단"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17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9" name="Google Shape;1699;p175"/>
          <p:cNvSpPr/>
          <p:nvPr>
            <p:ph idx="2" type="pic"/>
          </p:nvPr>
        </p:nvSpPr>
        <p:spPr>
          <a:xfrm>
            <a:off x="522925" y="981075"/>
            <a:ext cx="5438775" cy="4902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00" name="Google Shape;1700;p175"/>
          <p:cNvSpPr txBox="1"/>
          <p:nvPr>
            <p:ph idx="3" type="body"/>
          </p:nvPr>
        </p:nvSpPr>
        <p:spPr>
          <a:xfrm>
            <a:off x="6134178" y="2356318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1" name="Google Shape;1701;p175"/>
          <p:cNvSpPr txBox="1"/>
          <p:nvPr>
            <p:ph idx="4" type="body"/>
          </p:nvPr>
        </p:nvSpPr>
        <p:spPr>
          <a:xfrm>
            <a:off x="6134179" y="3695989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5_텍스트&amp;이미지1단">
  <p:cSld name="13_05_텍스트&amp;이미지1단"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76"/>
          <p:cNvSpPr/>
          <p:nvPr>
            <p:ph idx="2" type="pic"/>
          </p:nvPr>
        </p:nvSpPr>
        <p:spPr>
          <a:xfrm>
            <a:off x="522925" y="1649449"/>
            <a:ext cx="5477340" cy="4225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04" name="Google Shape;1704;p17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5" name="Google Shape;1705;p176"/>
          <p:cNvSpPr/>
          <p:nvPr>
            <p:ph idx="3" type="body"/>
          </p:nvPr>
        </p:nvSpPr>
        <p:spPr>
          <a:xfrm>
            <a:off x="5083728" y="1900280"/>
            <a:ext cx="5436490" cy="1072095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6" name="Google Shape;1706;p176"/>
          <p:cNvSpPr/>
          <p:nvPr>
            <p:ph idx="4" type="body"/>
          </p:nvPr>
        </p:nvSpPr>
        <p:spPr>
          <a:xfrm>
            <a:off x="5083728" y="3255380"/>
            <a:ext cx="5436490" cy="1072095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91428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7" name="Google Shape;1707;p176"/>
          <p:cNvSpPr/>
          <p:nvPr>
            <p:ph idx="5" type="body"/>
          </p:nvPr>
        </p:nvSpPr>
        <p:spPr>
          <a:xfrm>
            <a:off x="5083728" y="4573055"/>
            <a:ext cx="5436490" cy="1072095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91428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8" name="Google Shape;1708;p176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9" name="Google Shape;1709;p176"/>
          <p:cNvSpPr/>
          <p:nvPr/>
        </p:nvSpPr>
        <p:spPr>
          <a:xfrm>
            <a:off x="5251374" y="2070934"/>
            <a:ext cx="730786" cy="73078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176"/>
          <p:cNvSpPr/>
          <p:nvPr/>
        </p:nvSpPr>
        <p:spPr>
          <a:xfrm>
            <a:off x="5251374" y="3426034"/>
            <a:ext cx="730786" cy="73078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176"/>
          <p:cNvSpPr/>
          <p:nvPr/>
        </p:nvSpPr>
        <p:spPr>
          <a:xfrm>
            <a:off x="5251374" y="4743709"/>
            <a:ext cx="730786" cy="73078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176"/>
          <p:cNvSpPr/>
          <p:nvPr/>
        </p:nvSpPr>
        <p:spPr>
          <a:xfrm>
            <a:off x="5427750" y="2234005"/>
            <a:ext cx="336155" cy="349624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3" name="Google Shape;1713;p176"/>
          <p:cNvGrpSpPr/>
          <p:nvPr/>
        </p:nvGrpSpPr>
        <p:grpSpPr>
          <a:xfrm>
            <a:off x="5478921" y="3671305"/>
            <a:ext cx="281653" cy="286259"/>
            <a:chOff x="7542636" y="3035390"/>
            <a:chExt cx="548861" cy="557836"/>
          </a:xfrm>
        </p:grpSpPr>
        <p:sp>
          <p:nvSpPr>
            <p:cNvPr id="1714" name="Google Shape;1714;p176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76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6" name="Google Shape;1716;p176"/>
          <p:cNvSpPr/>
          <p:nvPr/>
        </p:nvSpPr>
        <p:spPr>
          <a:xfrm>
            <a:off x="5434624" y="4997745"/>
            <a:ext cx="357259" cy="248061"/>
          </a:xfrm>
          <a:custGeom>
            <a:rect b="b" l="l" r="r" t="t"/>
            <a:pathLst>
              <a:path extrusionOk="0" h="439456" w="632906">
                <a:moveTo>
                  <a:pt x="32307" y="0"/>
                </a:moveTo>
                <a:cubicBezTo>
                  <a:pt x="14464" y="0"/>
                  <a:pt x="0" y="14352"/>
                  <a:pt x="0" y="32057"/>
                </a:cubicBezTo>
                <a:lnTo>
                  <a:pt x="0" y="407400"/>
                </a:lnTo>
                <a:cubicBezTo>
                  <a:pt x="0" y="425104"/>
                  <a:pt x="14464" y="439457"/>
                  <a:pt x="32307" y="439457"/>
                </a:cubicBezTo>
                <a:lnTo>
                  <a:pt x="600599" y="439457"/>
                </a:lnTo>
                <a:cubicBezTo>
                  <a:pt x="618442" y="439457"/>
                  <a:pt x="632907" y="425104"/>
                  <a:pt x="632907" y="407400"/>
                </a:cubicBezTo>
                <a:lnTo>
                  <a:pt x="632907" y="32057"/>
                </a:lnTo>
                <a:cubicBezTo>
                  <a:pt x="632907" y="14352"/>
                  <a:pt x="618442" y="0"/>
                  <a:pt x="600599" y="0"/>
                </a:cubicBezTo>
                <a:lnTo>
                  <a:pt x="32307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176"/>
          <p:cNvSpPr txBox="1"/>
          <p:nvPr/>
        </p:nvSpPr>
        <p:spPr>
          <a:xfrm>
            <a:off x="5411444" y="5011828"/>
            <a:ext cx="403618" cy="203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ko-K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CSV</a:t>
            </a:r>
            <a:endParaRPr b="1" i="0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6_텍스트&amp;이미지1단">
  <p:cSld name="13_06_텍스트&amp;이미지1단"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17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0" name="Google Shape;1720;p177"/>
          <p:cNvSpPr txBox="1"/>
          <p:nvPr>
            <p:ph idx="2" type="body"/>
          </p:nvPr>
        </p:nvSpPr>
        <p:spPr>
          <a:xfrm>
            <a:off x="479380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1" name="Google Shape;1721;p177"/>
          <p:cNvSpPr txBox="1"/>
          <p:nvPr>
            <p:ph idx="3" type="body"/>
          </p:nvPr>
        </p:nvSpPr>
        <p:spPr>
          <a:xfrm>
            <a:off x="479380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2" name="Google Shape;1722;p177"/>
          <p:cNvSpPr txBox="1"/>
          <p:nvPr>
            <p:ph idx="4" type="body"/>
          </p:nvPr>
        </p:nvSpPr>
        <p:spPr>
          <a:xfrm>
            <a:off x="479380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3" name="Google Shape;1723;p177"/>
          <p:cNvSpPr txBox="1"/>
          <p:nvPr>
            <p:ph idx="5" type="body"/>
          </p:nvPr>
        </p:nvSpPr>
        <p:spPr>
          <a:xfrm>
            <a:off x="3057327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4" name="Google Shape;1724;p177"/>
          <p:cNvSpPr txBox="1"/>
          <p:nvPr>
            <p:ph idx="6" type="body"/>
          </p:nvPr>
        </p:nvSpPr>
        <p:spPr>
          <a:xfrm>
            <a:off x="3057327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5" name="Google Shape;1725;p177"/>
          <p:cNvSpPr txBox="1"/>
          <p:nvPr>
            <p:ph idx="7" type="body"/>
          </p:nvPr>
        </p:nvSpPr>
        <p:spPr>
          <a:xfrm>
            <a:off x="5635274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6" name="Google Shape;1726;p177"/>
          <p:cNvSpPr txBox="1"/>
          <p:nvPr>
            <p:ph idx="8" type="body"/>
          </p:nvPr>
        </p:nvSpPr>
        <p:spPr>
          <a:xfrm>
            <a:off x="5635274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7" name="Google Shape;1727;p177"/>
          <p:cNvSpPr txBox="1"/>
          <p:nvPr>
            <p:ph idx="9" type="body"/>
          </p:nvPr>
        </p:nvSpPr>
        <p:spPr>
          <a:xfrm>
            <a:off x="8213221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8" name="Google Shape;1728;p177"/>
          <p:cNvSpPr txBox="1"/>
          <p:nvPr>
            <p:ph idx="13" type="body"/>
          </p:nvPr>
        </p:nvSpPr>
        <p:spPr>
          <a:xfrm>
            <a:off x="8213221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9" name="Google Shape;1729;p177"/>
          <p:cNvSpPr txBox="1"/>
          <p:nvPr>
            <p:ph idx="14" type="body"/>
          </p:nvPr>
        </p:nvSpPr>
        <p:spPr>
          <a:xfrm>
            <a:off x="3057326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0" name="Google Shape;1730;p177"/>
          <p:cNvSpPr txBox="1"/>
          <p:nvPr>
            <p:ph idx="15" type="body"/>
          </p:nvPr>
        </p:nvSpPr>
        <p:spPr>
          <a:xfrm>
            <a:off x="5635272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1" name="Google Shape;1731;p177"/>
          <p:cNvSpPr txBox="1"/>
          <p:nvPr>
            <p:ph idx="16" type="body"/>
          </p:nvPr>
        </p:nvSpPr>
        <p:spPr>
          <a:xfrm>
            <a:off x="8213217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2" name="Google Shape;1732;p177"/>
          <p:cNvSpPr/>
          <p:nvPr>
            <p:ph idx="17" type="pic"/>
          </p:nvPr>
        </p:nvSpPr>
        <p:spPr>
          <a:xfrm>
            <a:off x="522925" y="981075"/>
            <a:ext cx="10020104" cy="2304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07_그래프1">
  <p:cSld name="2_07_그래프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Google Shape;517;p109"/>
          <p:cNvCxnSpPr/>
          <p:nvPr/>
        </p:nvCxnSpPr>
        <p:spPr>
          <a:xfrm>
            <a:off x="504818" y="1511559"/>
            <a:ext cx="545744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8" name="Google Shape;518;p10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109"/>
          <p:cNvSpPr txBox="1"/>
          <p:nvPr>
            <p:ph idx="2" type="body"/>
          </p:nvPr>
        </p:nvSpPr>
        <p:spPr>
          <a:xfrm>
            <a:off x="417525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0" name="Google Shape;520;p109"/>
          <p:cNvCxnSpPr/>
          <p:nvPr/>
        </p:nvCxnSpPr>
        <p:spPr>
          <a:xfrm>
            <a:off x="6224483" y="1511559"/>
            <a:ext cx="545744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21" name="Google Shape;521;p109"/>
          <p:cNvSpPr txBox="1"/>
          <p:nvPr>
            <p:ph idx="3" type="body"/>
          </p:nvPr>
        </p:nvSpPr>
        <p:spPr>
          <a:xfrm>
            <a:off x="6137190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109"/>
          <p:cNvSpPr/>
          <p:nvPr>
            <p:ph idx="4" type="chart"/>
          </p:nvPr>
        </p:nvSpPr>
        <p:spPr>
          <a:xfrm>
            <a:off x="512633" y="1700128"/>
            <a:ext cx="5240804" cy="428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109"/>
          <p:cNvSpPr/>
          <p:nvPr>
            <p:ph idx="5" type="chart"/>
          </p:nvPr>
        </p:nvSpPr>
        <p:spPr>
          <a:xfrm>
            <a:off x="6232298" y="1700128"/>
            <a:ext cx="5240804" cy="428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24" name="Google Shape;524;p109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525" name="Google Shape;525;p109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09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09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09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09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09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09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09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09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09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109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536" name="Google Shape;536;p109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09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09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39" name="Google Shape;539;p109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109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7_텍스트&amp;이미지1단">
  <p:cSld name="13_07_텍스트&amp;이미지1단"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7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5" name="Google Shape;1735;p178"/>
          <p:cNvSpPr/>
          <p:nvPr>
            <p:ph idx="2" type="pic"/>
          </p:nvPr>
        </p:nvSpPr>
        <p:spPr>
          <a:xfrm>
            <a:off x="3413272" y="1692126"/>
            <a:ext cx="4221417" cy="419860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36" name="Google Shape;1736;p178"/>
          <p:cNvSpPr/>
          <p:nvPr>
            <p:ph idx="3" type="body"/>
          </p:nvPr>
        </p:nvSpPr>
        <p:spPr>
          <a:xfrm>
            <a:off x="7083846" y="2134947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91428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7" name="Google Shape;1737;p178"/>
          <p:cNvSpPr/>
          <p:nvPr>
            <p:ph idx="4" type="body"/>
          </p:nvPr>
        </p:nvSpPr>
        <p:spPr>
          <a:xfrm>
            <a:off x="7083846" y="3933066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91428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8" name="Google Shape;1738;p178"/>
          <p:cNvSpPr/>
          <p:nvPr>
            <p:ph idx="5" type="body"/>
          </p:nvPr>
        </p:nvSpPr>
        <p:spPr>
          <a:xfrm>
            <a:off x="504818" y="2134947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9" name="Google Shape;1739;p178"/>
          <p:cNvSpPr/>
          <p:nvPr>
            <p:ph idx="6" type="body"/>
          </p:nvPr>
        </p:nvSpPr>
        <p:spPr>
          <a:xfrm>
            <a:off x="504818" y="3933066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indent="-228600" lvl="0" marL="457200" marR="0" rtl="0" algn="ctr">
              <a:lnSpc>
                <a:spcPct val="91428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0" name="Google Shape;1740;p178"/>
          <p:cNvSpPr txBox="1"/>
          <p:nvPr>
            <p:ph idx="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08_텍스트&amp;이미지1단">
  <p:cSld name="13_08_텍스트&amp;이미지1단"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79"/>
          <p:cNvSpPr/>
          <p:nvPr>
            <p:ph idx="2" type="pic"/>
          </p:nvPr>
        </p:nvSpPr>
        <p:spPr>
          <a:xfrm>
            <a:off x="522925" y="1659074"/>
            <a:ext cx="10020104" cy="1967779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43" name="Google Shape;1743;p17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4" name="Google Shape;1744;p179"/>
          <p:cNvSpPr/>
          <p:nvPr>
            <p:ph idx="3" type="body"/>
          </p:nvPr>
        </p:nvSpPr>
        <p:spPr>
          <a:xfrm>
            <a:off x="516328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5" name="Google Shape;1745;p179"/>
          <p:cNvSpPr txBox="1"/>
          <p:nvPr>
            <p:ph idx="4" type="body"/>
          </p:nvPr>
        </p:nvSpPr>
        <p:spPr>
          <a:xfrm>
            <a:off x="504818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6" name="Google Shape;1746;p179"/>
          <p:cNvSpPr/>
          <p:nvPr>
            <p:ph idx="5" type="body"/>
          </p:nvPr>
        </p:nvSpPr>
        <p:spPr>
          <a:xfrm>
            <a:off x="2571835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7" name="Google Shape;1747;p179"/>
          <p:cNvSpPr/>
          <p:nvPr>
            <p:ph idx="6" type="body"/>
          </p:nvPr>
        </p:nvSpPr>
        <p:spPr>
          <a:xfrm>
            <a:off x="4627342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8" name="Google Shape;1748;p179"/>
          <p:cNvSpPr/>
          <p:nvPr>
            <p:ph idx="7" type="body"/>
          </p:nvPr>
        </p:nvSpPr>
        <p:spPr>
          <a:xfrm>
            <a:off x="6682849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9" name="Google Shape;1749;p179"/>
          <p:cNvSpPr/>
          <p:nvPr>
            <p:ph idx="8" type="body"/>
          </p:nvPr>
        </p:nvSpPr>
        <p:spPr>
          <a:xfrm>
            <a:off x="8738357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0" name="Google Shape;1750;p179"/>
          <p:cNvSpPr txBox="1"/>
          <p:nvPr>
            <p:ph idx="9" type="body"/>
          </p:nvPr>
        </p:nvSpPr>
        <p:spPr>
          <a:xfrm>
            <a:off x="2558584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1" name="Google Shape;1751;p179"/>
          <p:cNvSpPr txBox="1"/>
          <p:nvPr>
            <p:ph idx="13" type="body"/>
          </p:nvPr>
        </p:nvSpPr>
        <p:spPr>
          <a:xfrm>
            <a:off x="4612350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2" name="Google Shape;1752;p179"/>
          <p:cNvSpPr txBox="1"/>
          <p:nvPr>
            <p:ph idx="14" type="body"/>
          </p:nvPr>
        </p:nvSpPr>
        <p:spPr>
          <a:xfrm>
            <a:off x="6666116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3" name="Google Shape;1753;p179"/>
          <p:cNvSpPr txBox="1"/>
          <p:nvPr>
            <p:ph idx="15" type="body"/>
          </p:nvPr>
        </p:nvSpPr>
        <p:spPr>
          <a:xfrm>
            <a:off x="8719883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4" name="Google Shape;1754;p179"/>
          <p:cNvSpPr txBox="1"/>
          <p:nvPr>
            <p:ph idx="1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1_텍스트&amp;이미지2단">
  <p:cSld name="14_01_텍스트&amp;이미지2단"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8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7" name="Google Shape;1757;p180"/>
          <p:cNvSpPr/>
          <p:nvPr>
            <p:ph idx="2" type="pic"/>
          </p:nvPr>
        </p:nvSpPr>
        <p:spPr>
          <a:xfrm>
            <a:off x="6239467" y="981075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58" name="Google Shape;1758;p180"/>
          <p:cNvSpPr/>
          <p:nvPr>
            <p:ph idx="3" type="pic"/>
          </p:nvPr>
        </p:nvSpPr>
        <p:spPr>
          <a:xfrm>
            <a:off x="6239467" y="3556740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59" name="Google Shape;1759;p180"/>
          <p:cNvSpPr txBox="1"/>
          <p:nvPr>
            <p:ph idx="4" type="body"/>
          </p:nvPr>
        </p:nvSpPr>
        <p:spPr>
          <a:xfrm>
            <a:off x="417525" y="2356318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0" name="Google Shape;1760;p180"/>
          <p:cNvSpPr txBox="1"/>
          <p:nvPr>
            <p:ph idx="5" type="body"/>
          </p:nvPr>
        </p:nvSpPr>
        <p:spPr>
          <a:xfrm>
            <a:off x="417526" y="3695989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2_텍스트&amp;이미지2단">
  <p:cSld name="14_02_텍스트&amp;이미지2단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18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3" name="Google Shape;1763;p181"/>
          <p:cNvSpPr/>
          <p:nvPr>
            <p:ph idx="2" type="pic"/>
          </p:nvPr>
        </p:nvSpPr>
        <p:spPr>
          <a:xfrm>
            <a:off x="7359516" y="981075"/>
            <a:ext cx="3183626" cy="489584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64" name="Google Shape;1764;p181"/>
          <p:cNvSpPr/>
          <p:nvPr>
            <p:ph idx="3" type="pic"/>
          </p:nvPr>
        </p:nvSpPr>
        <p:spPr>
          <a:xfrm>
            <a:off x="3916370" y="981075"/>
            <a:ext cx="3183626" cy="489584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65" name="Google Shape;1765;p181"/>
          <p:cNvSpPr txBox="1"/>
          <p:nvPr>
            <p:ph idx="4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6" name="Google Shape;1766;p181"/>
          <p:cNvSpPr txBox="1"/>
          <p:nvPr>
            <p:ph idx="5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3_텍스트&amp;이미지2단">
  <p:cSld name="14_03_텍스트&amp;이미지2단"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18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9" name="Google Shape;1769;p182"/>
          <p:cNvSpPr/>
          <p:nvPr>
            <p:ph idx="2" type="pic"/>
          </p:nvPr>
        </p:nvSpPr>
        <p:spPr>
          <a:xfrm>
            <a:off x="519854" y="3300538"/>
            <a:ext cx="4869358" cy="25763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70" name="Google Shape;1770;p182"/>
          <p:cNvSpPr/>
          <p:nvPr>
            <p:ph idx="3" type="pic"/>
          </p:nvPr>
        </p:nvSpPr>
        <p:spPr>
          <a:xfrm>
            <a:off x="5665310" y="3300538"/>
            <a:ext cx="4869358" cy="25763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71" name="Google Shape;1771;p182"/>
          <p:cNvSpPr txBox="1"/>
          <p:nvPr>
            <p:ph idx="4" type="body"/>
          </p:nvPr>
        </p:nvSpPr>
        <p:spPr>
          <a:xfrm>
            <a:off x="417525" y="809252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2" name="Google Shape;1772;p182"/>
          <p:cNvSpPr txBox="1"/>
          <p:nvPr>
            <p:ph idx="5" type="body"/>
          </p:nvPr>
        </p:nvSpPr>
        <p:spPr>
          <a:xfrm>
            <a:off x="417526" y="2148923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4_텍스트&amp;이미지2단">
  <p:cSld name="14_04_텍스트&amp;이미지2단"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8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5" name="Google Shape;1775;p183"/>
          <p:cNvSpPr txBox="1"/>
          <p:nvPr>
            <p:ph idx="2" type="body"/>
          </p:nvPr>
        </p:nvSpPr>
        <p:spPr>
          <a:xfrm>
            <a:off x="522925" y="5285013"/>
            <a:ext cx="4874400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6" name="Google Shape;1776;p183"/>
          <p:cNvSpPr txBox="1"/>
          <p:nvPr>
            <p:ph idx="3" type="body"/>
          </p:nvPr>
        </p:nvSpPr>
        <p:spPr>
          <a:xfrm>
            <a:off x="522925" y="5698115"/>
            <a:ext cx="4874400" cy="31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7" name="Google Shape;1777;p183"/>
          <p:cNvSpPr/>
          <p:nvPr>
            <p:ph idx="4" type="pic"/>
          </p:nvPr>
        </p:nvSpPr>
        <p:spPr>
          <a:xfrm>
            <a:off x="522925" y="981075"/>
            <a:ext cx="4874400" cy="406464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78" name="Google Shape;1778;p183"/>
          <p:cNvSpPr/>
          <p:nvPr>
            <p:ph idx="5" type="pic"/>
          </p:nvPr>
        </p:nvSpPr>
        <p:spPr>
          <a:xfrm>
            <a:off x="5659328" y="981075"/>
            <a:ext cx="4874400" cy="406464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79" name="Google Shape;1779;p183"/>
          <p:cNvSpPr txBox="1"/>
          <p:nvPr>
            <p:ph idx="6" type="body"/>
          </p:nvPr>
        </p:nvSpPr>
        <p:spPr>
          <a:xfrm>
            <a:off x="5659328" y="5285013"/>
            <a:ext cx="4874400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0" name="Google Shape;1780;p183"/>
          <p:cNvSpPr txBox="1"/>
          <p:nvPr>
            <p:ph idx="7" type="body"/>
          </p:nvPr>
        </p:nvSpPr>
        <p:spPr>
          <a:xfrm>
            <a:off x="5659328" y="5698115"/>
            <a:ext cx="4874400" cy="31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5_텍스트&amp;이미지2단">
  <p:cSld name="14_05_텍스트&amp;이미지2단"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18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3" name="Google Shape;1783;p184"/>
          <p:cNvSpPr/>
          <p:nvPr>
            <p:ph idx="2" type="pic"/>
          </p:nvPr>
        </p:nvSpPr>
        <p:spPr>
          <a:xfrm>
            <a:off x="522925" y="981075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84" name="Google Shape;1784;p184"/>
          <p:cNvSpPr/>
          <p:nvPr>
            <p:ph idx="3" type="pic"/>
          </p:nvPr>
        </p:nvSpPr>
        <p:spPr>
          <a:xfrm>
            <a:off x="522925" y="3556740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85" name="Google Shape;1785;p184"/>
          <p:cNvSpPr txBox="1"/>
          <p:nvPr>
            <p:ph idx="4" type="body"/>
          </p:nvPr>
        </p:nvSpPr>
        <p:spPr>
          <a:xfrm>
            <a:off x="4977405" y="2224116"/>
            <a:ext cx="6701960" cy="57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6" name="Google Shape;1786;p184"/>
          <p:cNvSpPr txBox="1"/>
          <p:nvPr>
            <p:ph idx="5" type="body"/>
          </p:nvPr>
        </p:nvSpPr>
        <p:spPr>
          <a:xfrm>
            <a:off x="4977405" y="2969839"/>
            <a:ext cx="6701960" cy="173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55600" lvl="0" marL="4572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6_텍스트&amp;이미지2단">
  <p:cSld name="14_06_텍스트&amp;이미지2단"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18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9" name="Google Shape;1789;p185"/>
          <p:cNvSpPr/>
          <p:nvPr>
            <p:ph idx="2" type="pic"/>
          </p:nvPr>
        </p:nvSpPr>
        <p:spPr>
          <a:xfrm>
            <a:off x="519748" y="981075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90" name="Google Shape;1790;p185"/>
          <p:cNvSpPr/>
          <p:nvPr>
            <p:ph idx="3" type="pic"/>
          </p:nvPr>
        </p:nvSpPr>
        <p:spPr>
          <a:xfrm>
            <a:off x="5659328" y="981075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91" name="Google Shape;1791;p185"/>
          <p:cNvSpPr txBox="1"/>
          <p:nvPr>
            <p:ph idx="4" type="body"/>
          </p:nvPr>
        </p:nvSpPr>
        <p:spPr>
          <a:xfrm>
            <a:off x="453736" y="3735826"/>
            <a:ext cx="10079992" cy="57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2" name="Google Shape;1792;p185"/>
          <p:cNvSpPr txBox="1"/>
          <p:nvPr>
            <p:ph idx="5" type="body"/>
          </p:nvPr>
        </p:nvSpPr>
        <p:spPr>
          <a:xfrm>
            <a:off x="453736" y="4481549"/>
            <a:ext cx="10079992" cy="173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55600" lvl="0" marL="4572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7_텍스트&amp;이미지2단">
  <p:cSld name="14_07_텍스트&amp;이미지2단"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8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5" name="Google Shape;1795;p186"/>
          <p:cNvSpPr/>
          <p:nvPr>
            <p:ph idx="2" type="pic"/>
          </p:nvPr>
        </p:nvSpPr>
        <p:spPr>
          <a:xfrm>
            <a:off x="522925" y="1659074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96" name="Google Shape;1796;p186"/>
          <p:cNvSpPr/>
          <p:nvPr>
            <p:ph idx="3" type="pic"/>
          </p:nvPr>
        </p:nvSpPr>
        <p:spPr>
          <a:xfrm>
            <a:off x="5659328" y="1659074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797" name="Google Shape;1797;p186"/>
          <p:cNvSpPr txBox="1"/>
          <p:nvPr>
            <p:ph idx="4" type="body"/>
          </p:nvPr>
        </p:nvSpPr>
        <p:spPr>
          <a:xfrm>
            <a:off x="506053" y="4433416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8" name="Google Shape;1798;p186"/>
          <p:cNvSpPr txBox="1"/>
          <p:nvPr>
            <p:ph idx="5" type="body"/>
          </p:nvPr>
        </p:nvSpPr>
        <p:spPr>
          <a:xfrm>
            <a:off x="506053" y="4824484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9" name="Google Shape;1799;p186"/>
          <p:cNvSpPr txBox="1"/>
          <p:nvPr>
            <p:ph idx="6" type="body"/>
          </p:nvPr>
        </p:nvSpPr>
        <p:spPr>
          <a:xfrm>
            <a:off x="506053" y="5397361"/>
            <a:ext cx="4891272" cy="68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00" name="Google Shape;1800;p186"/>
          <p:cNvCxnSpPr/>
          <p:nvPr/>
        </p:nvCxnSpPr>
        <p:spPr>
          <a:xfrm>
            <a:off x="537093" y="5233012"/>
            <a:ext cx="4874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1" name="Google Shape;1801;p186"/>
          <p:cNvSpPr txBox="1"/>
          <p:nvPr>
            <p:ph idx="7" type="body"/>
          </p:nvPr>
        </p:nvSpPr>
        <p:spPr>
          <a:xfrm>
            <a:off x="5642456" y="4433416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2" name="Google Shape;1802;p186"/>
          <p:cNvSpPr txBox="1"/>
          <p:nvPr>
            <p:ph idx="8" type="body"/>
          </p:nvPr>
        </p:nvSpPr>
        <p:spPr>
          <a:xfrm>
            <a:off x="5642456" y="4824484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3" name="Google Shape;1803;p186"/>
          <p:cNvSpPr txBox="1"/>
          <p:nvPr>
            <p:ph idx="9" type="body"/>
          </p:nvPr>
        </p:nvSpPr>
        <p:spPr>
          <a:xfrm>
            <a:off x="5642456" y="5397361"/>
            <a:ext cx="4891272" cy="68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04" name="Google Shape;1804;p186"/>
          <p:cNvCxnSpPr/>
          <p:nvPr/>
        </p:nvCxnSpPr>
        <p:spPr>
          <a:xfrm>
            <a:off x="5660561" y="5233012"/>
            <a:ext cx="4874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5" name="Google Shape;1805;p186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08_텍스트&amp;이미지2단">
  <p:cSld name="14_08_텍스트&amp;이미지2단"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18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8" name="Google Shape;1808;p187"/>
          <p:cNvSpPr/>
          <p:nvPr>
            <p:ph idx="2" type="body"/>
          </p:nvPr>
        </p:nvSpPr>
        <p:spPr>
          <a:xfrm>
            <a:off x="505310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9" name="Google Shape;1809;p187"/>
          <p:cNvSpPr txBox="1"/>
          <p:nvPr>
            <p:ph idx="3" type="body"/>
          </p:nvPr>
        </p:nvSpPr>
        <p:spPr>
          <a:xfrm>
            <a:off x="644634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0" name="Google Shape;1810;p187"/>
          <p:cNvSpPr/>
          <p:nvPr>
            <p:ph idx="4" type="body"/>
          </p:nvPr>
        </p:nvSpPr>
        <p:spPr>
          <a:xfrm>
            <a:off x="3085481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1" name="Google Shape;1811;p187"/>
          <p:cNvSpPr/>
          <p:nvPr>
            <p:ph idx="5" type="body"/>
          </p:nvPr>
        </p:nvSpPr>
        <p:spPr>
          <a:xfrm>
            <a:off x="5667061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2" name="Google Shape;1812;p187"/>
          <p:cNvSpPr/>
          <p:nvPr>
            <p:ph idx="6" type="body"/>
          </p:nvPr>
        </p:nvSpPr>
        <p:spPr>
          <a:xfrm>
            <a:off x="8248641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3" name="Google Shape;1813;p187"/>
          <p:cNvSpPr/>
          <p:nvPr>
            <p:ph idx="7" type="pic"/>
          </p:nvPr>
        </p:nvSpPr>
        <p:spPr>
          <a:xfrm>
            <a:off x="522925" y="3464850"/>
            <a:ext cx="4874400" cy="241207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14" name="Google Shape;1814;p187"/>
          <p:cNvSpPr/>
          <p:nvPr>
            <p:ph idx="8" type="pic"/>
          </p:nvPr>
        </p:nvSpPr>
        <p:spPr>
          <a:xfrm>
            <a:off x="5659328" y="3464850"/>
            <a:ext cx="4874400" cy="241207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15" name="Google Shape;1815;p187"/>
          <p:cNvSpPr txBox="1"/>
          <p:nvPr>
            <p:ph idx="9" type="body"/>
          </p:nvPr>
        </p:nvSpPr>
        <p:spPr>
          <a:xfrm>
            <a:off x="3224805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6" name="Google Shape;1816;p187"/>
          <p:cNvSpPr txBox="1"/>
          <p:nvPr>
            <p:ph idx="13" type="body"/>
          </p:nvPr>
        </p:nvSpPr>
        <p:spPr>
          <a:xfrm>
            <a:off x="5806385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7" name="Google Shape;1817;p187"/>
          <p:cNvSpPr txBox="1"/>
          <p:nvPr>
            <p:ph idx="14" type="body"/>
          </p:nvPr>
        </p:nvSpPr>
        <p:spPr>
          <a:xfrm>
            <a:off x="8387965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8" name="Google Shape;1818;p187"/>
          <p:cNvSpPr txBox="1"/>
          <p:nvPr>
            <p:ph idx="15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_01_가이드 내지1">
  <p:cSld name="00_01_가이드 내지1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203"/>
          <p:cNvGrpSpPr/>
          <p:nvPr/>
        </p:nvGrpSpPr>
        <p:grpSpPr>
          <a:xfrm>
            <a:off x="694736" y="6525864"/>
            <a:ext cx="755067" cy="117557"/>
            <a:chOff x="694736" y="6529039"/>
            <a:chExt cx="755067" cy="117557"/>
          </a:xfrm>
        </p:grpSpPr>
        <p:sp>
          <p:nvSpPr>
            <p:cNvPr id="543" name="Google Shape;543;p203"/>
            <p:cNvSpPr/>
            <p:nvPr/>
          </p:nvSpPr>
          <p:spPr>
            <a:xfrm>
              <a:off x="694736" y="6529039"/>
              <a:ext cx="54097" cy="91049"/>
            </a:xfrm>
            <a:custGeom>
              <a:rect b="b" l="l" r="r" t="t"/>
              <a:pathLst>
                <a:path extrusionOk="0" h="91049" w="54097">
                  <a:moveTo>
                    <a:pt x="18416" y="17288"/>
                  </a:moveTo>
                  <a:lnTo>
                    <a:pt x="18416" y="39186"/>
                  </a:lnTo>
                  <a:lnTo>
                    <a:pt x="54098" y="39186"/>
                  </a:lnTo>
                  <a:lnTo>
                    <a:pt x="54098" y="56474"/>
                  </a:lnTo>
                  <a:lnTo>
                    <a:pt x="18416" y="56474"/>
                  </a:lnTo>
                  <a:lnTo>
                    <a:pt x="18416" y="91049"/>
                  </a:lnTo>
                  <a:lnTo>
                    <a:pt x="0" y="91049"/>
                  </a:lnTo>
                  <a:lnTo>
                    <a:pt x="0" y="0"/>
                  </a:lnTo>
                  <a:lnTo>
                    <a:pt x="54098" y="0"/>
                  </a:lnTo>
                  <a:lnTo>
                    <a:pt x="54098" y="17288"/>
                  </a:lnTo>
                  <a:lnTo>
                    <a:pt x="18416" y="17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03"/>
            <p:cNvSpPr/>
            <p:nvPr/>
          </p:nvSpPr>
          <p:spPr>
            <a:xfrm>
              <a:off x="760344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03"/>
            <p:cNvSpPr/>
            <p:nvPr/>
          </p:nvSpPr>
          <p:spPr>
            <a:xfrm>
              <a:off x="900768" y="6537107"/>
              <a:ext cx="43738" cy="83411"/>
            </a:xfrm>
            <a:custGeom>
              <a:rect b="b" l="l" r="r" t="t"/>
              <a:pathLst>
                <a:path extrusionOk="0" h="83411" w="43738">
                  <a:moveTo>
                    <a:pt x="27624" y="34576"/>
                  </a:moveTo>
                  <a:lnTo>
                    <a:pt x="27624" y="61084"/>
                  </a:lnTo>
                  <a:cubicBezTo>
                    <a:pt x="27624" y="67999"/>
                    <a:pt x="32229" y="67999"/>
                    <a:pt x="42588" y="67999"/>
                  </a:cubicBezTo>
                  <a:lnTo>
                    <a:pt x="42588" y="82982"/>
                  </a:lnTo>
                  <a:cubicBezTo>
                    <a:pt x="19567" y="85287"/>
                    <a:pt x="11510" y="78372"/>
                    <a:pt x="11510" y="61084"/>
                  </a:cubicBezTo>
                  <a:lnTo>
                    <a:pt x="11510" y="34576"/>
                  </a:lnTo>
                  <a:lnTo>
                    <a:pt x="0" y="34576"/>
                  </a:lnTo>
                  <a:lnTo>
                    <a:pt x="0" y="18440"/>
                  </a:lnTo>
                  <a:lnTo>
                    <a:pt x="11510" y="18440"/>
                  </a:lnTo>
                  <a:lnTo>
                    <a:pt x="11510" y="0"/>
                  </a:lnTo>
                  <a:lnTo>
                    <a:pt x="28775" y="0"/>
                  </a:lnTo>
                  <a:lnTo>
                    <a:pt x="28775" y="18440"/>
                  </a:lnTo>
                  <a:lnTo>
                    <a:pt x="43739" y="18440"/>
                  </a:lnTo>
                  <a:lnTo>
                    <a:pt x="43739" y="34576"/>
                  </a:lnTo>
                  <a:lnTo>
                    <a:pt x="27624" y="34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03"/>
            <p:cNvSpPr/>
            <p:nvPr/>
          </p:nvSpPr>
          <p:spPr>
            <a:xfrm>
              <a:off x="1044645" y="6552089"/>
              <a:ext cx="69061" cy="69151"/>
            </a:xfrm>
            <a:custGeom>
              <a:rect b="b" l="l" r="r" t="t"/>
              <a:pathLst>
                <a:path extrusionOk="0" h="69151" w="69061">
                  <a:moveTo>
                    <a:pt x="69061" y="3458"/>
                  </a:moveTo>
                  <a:lnTo>
                    <a:pt x="69061" y="67999"/>
                  </a:lnTo>
                  <a:lnTo>
                    <a:pt x="51796" y="67999"/>
                  </a:lnTo>
                  <a:lnTo>
                    <a:pt x="51796" y="59931"/>
                  </a:lnTo>
                  <a:cubicBezTo>
                    <a:pt x="47192" y="65694"/>
                    <a:pt x="40286" y="69152"/>
                    <a:pt x="31077" y="69152"/>
                  </a:cubicBezTo>
                  <a:cubicBezTo>
                    <a:pt x="13812" y="69152"/>
                    <a:pt x="0" y="54169"/>
                    <a:pt x="0" y="34576"/>
                  </a:cubicBezTo>
                  <a:cubicBezTo>
                    <a:pt x="0" y="14983"/>
                    <a:pt x="13812" y="0"/>
                    <a:pt x="31077" y="0"/>
                  </a:cubicBezTo>
                  <a:cubicBezTo>
                    <a:pt x="40286" y="0"/>
                    <a:pt x="47192" y="3458"/>
                    <a:pt x="51796" y="9220"/>
                  </a:cubicBezTo>
                  <a:lnTo>
                    <a:pt x="51796" y="1153"/>
                  </a:lnTo>
                  <a:lnTo>
                    <a:pt x="69061" y="1153"/>
                  </a:lnTo>
                  <a:close/>
                  <a:moveTo>
                    <a:pt x="51796" y="35728"/>
                  </a:moveTo>
                  <a:cubicBezTo>
                    <a:pt x="51796" y="25356"/>
                    <a:pt x="43739" y="17288"/>
                    <a:pt x="33380" y="17288"/>
                  </a:cubicBezTo>
                  <a:cubicBezTo>
                    <a:pt x="23020" y="17288"/>
                    <a:pt x="14963" y="24203"/>
                    <a:pt x="14963" y="35728"/>
                  </a:cubicBezTo>
                  <a:cubicBezTo>
                    <a:pt x="14963" y="46101"/>
                    <a:pt x="23020" y="54169"/>
                    <a:pt x="33380" y="54169"/>
                  </a:cubicBezTo>
                  <a:cubicBezTo>
                    <a:pt x="43739" y="54169"/>
                    <a:pt x="51796" y="47254"/>
                    <a:pt x="51796" y="35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03"/>
            <p:cNvSpPr/>
            <p:nvPr/>
          </p:nvSpPr>
          <p:spPr>
            <a:xfrm>
              <a:off x="1128669" y="6554307"/>
              <a:ext cx="96685" cy="66933"/>
            </a:xfrm>
            <a:custGeom>
              <a:rect b="b" l="l" r="r" t="t"/>
              <a:pathLst>
                <a:path extrusionOk="0" h="66933" w="96685">
                  <a:moveTo>
                    <a:pt x="96685" y="26595"/>
                  </a:moveTo>
                  <a:lnTo>
                    <a:pt x="96685" y="66934"/>
                  </a:lnTo>
                  <a:lnTo>
                    <a:pt x="79420" y="66934"/>
                  </a:lnTo>
                  <a:lnTo>
                    <a:pt x="79420" y="27748"/>
                  </a:lnTo>
                  <a:cubicBezTo>
                    <a:pt x="79420" y="19680"/>
                    <a:pt x="75967" y="15070"/>
                    <a:pt x="69061" y="15070"/>
                  </a:cubicBezTo>
                  <a:cubicBezTo>
                    <a:pt x="62155" y="15070"/>
                    <a:pt x="57551" y="19680"/>
                    <a:pt x="57551" y="30053"/>
                  </a:cubicBezTo>
                  <a:lnTo>
                    <a:pt x="57551" y="66934"/>
                  </a:lnTo>
                  <a:lnTo>
                    <a:pt x="40286" y="66934"/>
                  </a:lnTo>
                  <a:lnTo>
                    <a:pt x="40286" y="27748"/>
                  </a:lnTo>
                  <a:cubicBezTo>
                    <a:pt x="40286" y="19680"/>
                    <a:pt x="36833" y="15070"/>
                    <a:pt x="29927" y="15070"/>
                  </a:cubicBezTo>
                  <a:cubicBezTo>
                    <a:pt x="23020" y="15070"/>
                    <a:pt x="17265" y="19680"/>
                    <a:pt x="17265" y="30053"/>
                  </a:cubicBezTo>
                  <a:lnTo>
                    <a:pt x="17265" y="66934"/>
                  </a:lnTo>
                  <a:lnTo>
                    <a:pt x="0" y="66934"/>
                  </a:lnTo>
                  <a:lnTo>
                    <a:pt x="0" y="2392"/>
                  </a:lnTo>
                  <a:lnTo>
                    <a:pt x="17265" y="2392"/>
                  </a:lnTo>
                  <a:lnTo>
                    <a:pt x="17265" y="9307"/>
                  </a:lnTo>
                  <a:cubicBezTo>
                    <a:pt x="20718" y="3545"/>
                    <a:pt x="26473" y="87"/>
                    <a:pt x="35682" y="87"/>
                  </a:cubicBezTo>
                  <a:cubicBezTo>
                    <a:pt x="43739" y="87"/>
                    <a:pt x="49494" y="3545"/>
                    <a:pt x="52947" y="9307"/>
                  </a:cubicBezTo>
                  <a:cubicBezTo>
                    <a:pt x="56400" y="3545"/>
                    <a:pt x="63306" y="87"/>
                    <a:pt x="72514" y="87"/>
                  </a:cubicBezTo>
                  <a:cubicBezTo>
                    <a:pt x="86326" y="-1065"/>
                    <a:pt x="96685" y="9307"/>
                    <a:pt x="96685" y="26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03"/>
            <p:cNvSpPr/>
            <p:nvPr/>
          </p:nvSpPr>
          <p:spPr>
            <a:xfrm>
              <a:off x="1240318" y="6554332"/>
              <a:ext cx="70212" cy="92264"/>
            </a:xfrm>
            <a:custGeom>
              <a:rect b="b" l="l" r="r" t="t"/>
              <a:pathLst>
                <a:path extrusionOk="0" h="92264" w="70212">
                  <a:moveTo>
                    <a:pt x="70212" y="33486"/>
                  </a:moveTo>
                  <a:cubicBezTo>
                    <a:pt x="70212" y="53078"/>
                    <a:pt x="56400" y="68061"/>
                    <a:pt x="37984" y="68061"/>
                  </a:cubicBezTo>
                  <a:cubicBezTo>
                    <a:pt x="28775" y="68061"/>
                    <a:pt x="21869" y="64604"/>
                    <a:pt x="17265" y="58841"/>
                  </a:cubicBezTo>
                  <a:lnTo>
                    <a:pt x="17265" y="92264"/>
                  </a:lnTo>
                  <a:lnTo>
                    <a:pt x="0" y="92264"/>
                  </a:lnTo>
                  <a:lnTo>
                    <a:pt x="0" y="1215"/>
                  </a:lnTo>
                  <a:lnTo>
                    <a:pt x="17265" y="1215"/>
                  </a:lnTo>
                  <a:lnTo>
                    <a:pt x="17265" y="9283"/>
                  </a:lnTo>
                  <a:cubicBezTo>
                    <a:pt x="21869" y="3520"/>
                    <a:pt x="28775" y="62"/>
                    <a:pt x="37984" y="62"/>
                  </a:cubicBezTo>
                  <a:cubicBezTo>
                    <a:pt x="55249" y="-1090"/>
                    <a:pt x="70212" y="13893"/>
                    <a:pt x="70212" y="33486"/>
                  </a:cubicBezTo>
                  <a:close/>
                  <a:moveTo>
                    <a:pt x="52947" y="33486"/>
                  </a:moveTo>
                  <a:cubicBezTo>
                    <a:pt x="52947" y="23113"/>
                    <a:pt x="44890" y="15045"/>
                    <a:pt x="34531" y="15045"/>
                  </a:cubicBezTo>
                  <a:cubicBezTo>
                    <a:pt x="24171" y="15045"/>
                    <a:pt x="16114" y="21960"/>
                    <a:pt x="16114" y="33486"/>
                  </a:cubicBezTo>
                  <a:cubicBezTo>
                    <a:pt x="16114" y="43858"/>
                    <a:pt x="24171" y="51926"/>
                    <a:pt x="34531" y="51926"/>
                  </a:cubicBezTo>
                  <a:cubicBezTo>
                    <a:pt x="46041" y="51926"/>
                    <a:pt x="52947" y="45011"/>
                    <a:pt x="52947" y="33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03"/>
            <p:cNvSpPr/>
            <p:nvPr/>
          </p:nvSpPr>
          <p:spPr>
            <a:xfrm>
              <a:off x="1320890" y="6555547"/>
              <a:ext cx="61004" cy="66846"/>
            </a:xfrm>
            <a:custGeom>
              <a:rect b="b" l="l" r="r" t="t"/>
              <a:pathLst>
                <a:path extrusionOk="0" h="66846" w="61004">
                  <a:moveTo>
                    <a:pt x="61004" y="0"/>
                  </a:moveTo>
                  <a:lnTo>
                    <a:pt x="61004" y="64541"/>
                  </a:lnTo>
                  <a:lnTo>
                    <a:pt x="43739" y="64541"/>
                  </a:lnTo>
                  <a:lnTo>
                    <a:pt x="43739" y="57626"/>
                  </a:lnTo>
                  <a:cubicBezTo>
                    <a:pt x="40286" y="63389"/>
                    <a:pt x="33380" y="66846"/>
                    <a:pt x="24171" y="66846"/>
                  </a:cubicBezTo>
                  <a:cubicBezTo>
                    <a:pt x="10359" y="66846"/>
                    <a:pt x="0" y="57626"/>
                    <a:pt x="0" y="40338"/>
                  </a:cubicBezTo>
                  <a:lnTo>
                    <a:pt x="0" y="0"/>
                  </a:lnTo>
                  <a:lnTo>
                    <a:pt x="17265" y="0"/>
                  </a:lnTo>
                  <a:lnTo>
                    <a:pt x="17265" y="38033"/>
                  </a:lnTo>
                  <a:cubicBezTo>
                    <a:pt x="17265" y="47254"/>
                    <a:pt x="23020" y="51864"/>
                    <a:pt x="29927" y="51864"/>
                  </a:cubicBezTo>
                  <a:cubicBezTo>
                    <a:pt x="37984" y="51864"/>
                    <a:pt x="43739" y="47254"/>
                    <a:pt x="43739" y="35728"/>
                  </a:cubicBezTo>
                  <a:lnTo>
                    <a:pt x="43739" y="1153"/>
                  </a:lnTo>
                  <a:lnTo>
                    <a:pt x="61004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03"/>
            <p:cNvSpPr/>
            <p:nvPr/>
          </p:nvSpPr>
          <p:spPr>
            <a:xfrm>
              <a:off x="84206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6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4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4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4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03"/>
            <p:cNvSpPr/>
            <p:nvPr/>
          </p:nvSpPr>
          <p:spPr>
            <a:xfrm>
              <a:off x="1395706" y="6553242"/>
              <a:ext cx="54097" cy="70304"/>
            </a:xfrm>
            <a:custGeom>
              <a:rect b="b" l="l" r="r" t="t"/>
              <a:pathLst>
                <a:path extrusionOk="0" h="70304" w="54097">
                  <a:moveTo>
                    <a:pt x="18416" y="20745"/>
                  </a:moveTo>
                  <a:cubicBezTo>
                    <a:pt x="18416" y="17288"/>
                    <a:pt x="21869" y="14983"/>
                    <a:pt x="26473" y="14983"/>
                  </a:cubicBezTo>
                  <a:cubicBezTo>
                    <a:pt x="28775" y="14983"/>
                    <a:pt x="29927" y="14983"/>
                    <a:pt x="32229" y="16135"/>
                  </a:cubicBezTo>
                  <a:cubicBezTo>
                    <a:pt x="34531" y="17288"/>
                    <a:pt x="36833" y="19593"/>
                    <a:pt x="37984" y="20745"/>
                  </a:cubicBezTo>
                  <a:lnTo>
                    <a:pt x="51796" y="13830"/>
                  </a:lnTo>
                  <a:cubicBezTo>
                    <a:pt x="47192" y="4610"/>
                    <a:pt x="37984" y="0"/>
                    <a:pt x="27625" y="0"/>
                  </a:cubicBezTo>
                  <a:cubicBezTo>
                    <a:pt x="13812" y="0"/>
                    <a:pt x="3453" y="6915"/>
                    <a:pt x="3453" y="20745"/>
                  </a:cubicBezTo>
                  <a:cubicBezTo>
                    <a:pt x="3453" y="43796"/>
                    <a:pt x="36833" y="38033"/>
                    <a:pt x="36833" y="48406"/>
                  </a:cubicBezTo>
                  <a:cubicBezTo>
                    <a:pt x="36833" y="51864"/>
                    <a:pt x="33380" y="54169"/>
                    <a:pt x="27625" y="54169"/>
                  </a:cubicBezTo>
                  <a:cubicBezTo>
                    <a:pt x="26473" y="54169"/>
                    <a:pt x="26473" y="54169"/>
                    <a:pt x="25322" y="54169"/>
                  </a:cubicBezTo>
                  <a:cubicBezTo>
                    <a:pt x="23020" y="54169"/>
                    <a:pt x="21869" y="53016"/>
                    <a:pt x="20718" y="53016"/>
                  </a:cubicBezTo>
                  <a:cubicBezTo>
                    <a:pt x="17265" y="51864"/>
                    <a:pt x="16114" y="49559"/>
                    <a:pt x="13812" y="47254"/>
                  </a:cubicBezTo>
                  <a:lnTo>
                    <a:pt x="0" y="55321"/>
                  </a:lnTo>
                  <a:cubicBezTo>
                    <a:pt x="4604" y="65694"/>
                    <a:pt x="13812" y="70304"/>
                    <a:pt x="27625" y="70304"/>
                  </a:cubicBezTo>
                  <a:cubicBezTo>
                    <a:pt x="41437" y="70304"/>
                    <a:pt x="54098" y="63389"/>
                    <a:pt x="54098" y="49559"/>
                  </a:cubicBezTo>
                  <a:cubicBezTo>
                    <a:pt x="51796" y="24203"/>
                    <a:pt x="18416" y="29966"/>
                    <a:pt x="18416" y="20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03"/>
            <p:cNvSpPr/>
            <p:nvPr/>
          </p:nvSpPr>
          <p:spPr>
            <a:xfrm>
              <a:off x="974433" y="6553242"/>
              <a:ext cx="63306" cy="69151"/>
            </a:xfrm>
            <a:custGeom>
              <a:rect b="b" l="l" r="r" t="t"/>
              <a:pathLst>
                <a:path extrusionOk="0" h="69151" w="63306">
                  <a:moveTo>
                    <a:pt x="49494" y="43796"/>
                  </a:moveTo>
                  <a:cubicBezTo>
                    <a:pt x="46041" y="48406"/>
                    <a:pt x="41437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34531" y="51864"/>
                    <a:pt x="34531" y="51864"/>
                    <a:pt x="34531" y="51864"/>
                  </a:cubicBezTo>
                  <a:cubicBezTo>
                    <a:pt x="24171" y="51864"/>
                    <a:pt x="17265" y="44948"/>
                    <a:pt x="17265" y="34576"/>
                  </a:cubicBezTo>
                  <a:cubicBezTo>
                    <a:pt x="17265" y="24203"/>
                    <a:pt x="2417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34531" y="17288"/>
                    <a:pt x="34531" y="17288"/>
                    <a:pt x="34531" y="17288"/>
                  </a:cubicBezTo>
                  <a:cubicBezTo>
                    <a:pt x="41437" y="17288"/>
                    <a:pt x="46041" y="20745"/>
                    <a:pt x="49494" y="25356"/>
                  </a:cubicBezTo>
                  <a:lnTo>
                    <a:pt x="63306" y="17288"/>
                  </a:lnTo>
                  <a:cubicBezTo>
                    <a:pt x="57551" y="6915"/>
                    <a:pt x="47192" y="0"/>
                    <a:pt x="34531" y="0"/>
                  </a:cubicBezTo>
                  <a:cubicBezTo>
                    <a:pt x="14963" y="0"/>
                    <a:pt x="0" y="14983"/>
                    <a:pt x="0" y="34576"/>
                  </a:cubicBezTo>
                  <a:cubicBezTo>
                    <a:pt x="0" y="54169"/>
                    <a:pt x="14963" y="69152"/>
                    <a:pt x="34531" y="69152"/>
                  </a:cubicBezTo>
                  <a:cubicBezTo>
                    <a:pt x="47192" y="69152"/>
                    <a:pt x="58702" y="62236"/>
                    <a:pt x="63306" y="51864"/>
                  </a:cubicBezTo>
                  <a:lnTo>
                    <a:pt x="49494" y="43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203"/>
          <p:cNvGrpSpPr/>
          <p:nvPr/>
        </p:nvGrpSpPr>
        <p:grpSpPr>
          <a:xfrm>
            <a:off x="504818" y="6499356"/>
            <a:ext cx="142725" cy="142913"/>
            <a:chOff x="504818" y="6502531"/>
            <a:chExt cx="142725" cy="142913"/>
          </a:xfrm>
        </p:grpSpPr>
        <p:sp>
          <p:nvSpPr>
            <p:cNvPr id="554" name="Google Shape;554;p203"/>
            <p:cNvSpPr/>
            <p:nvPr/>
          </p:nvSpPr>
          <p:spPr>
            <a:xfrm>
              <a:off x="542801" y="6502531"/>
              <a:ext cx="104742" cy="71968"/>
            </a:xfrm>
            <a:custGeom>
              <a:rect b="b" l="l" r="r" t="t"/>
              <a:pathLst>
                <a:path extrusionOk="0" h="71968" w="104742">
                  <a:moveTo>
                    <a:pt x="104743" y="71457"/>
                  </a:moveTo>
                  <a:cubicBezTo>
                    <a:pt x="104743" y="72609"/>
                    <a:pt x="104743" y="71457"/>
                    <a:pt x="104743" y="71457"/>
                  </a:cubicBezTo>
                  <a:cubicBezTo>
                    <a:pt x="104743" y="32271"/>
                    <a:pt x="73665" y="0"/>
                    <a:pt x="34531" y="0"/>
                  </a:cubicBezTo>
                  <a:cubicBezTo>
                    <a:pt x="21869" y="0"/>
                    <a:pt x="10359" y="3458"/>
                    <a:pt x="0" y="9220"/>
                  </a:cubicBezTo>
                  <a:cubicBezTo>
                    <a:pt x="0" y="9220"/>
                    <a:pt x="0" y="9220"/>
                    <a:pt x="0" y="10373"/>
                  </a:cubicBezTo>
                  <a:lnTo>
                    <a:pt x="104743" y="71457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03"/>
            <p:cNvSpPr/>
            <p:nvPr/>
          </p:nvSpPr>
          <p:spPr>
            <a:xfrm>
              <a:off x="504818" y="6539412"/>
              <a:ext cx="70212" cy="106032"/>
            </a:xfrm>
            <a:custGeom>
              <a:rect b="b" l="l" r="r" t="t"/>
              <a:pathLst>
                <a:path extrusionOk="0" h="106032" w="70212">
                  <a:moveTo>
                    <a:pt x="10359" y="0"/>
                  </a:moveTo>
                  <a:cubicBezTo>
                    <a:pt x="10359" y="0"/>
                    <a:pt x="9208" y="0"/>
                    <a:pt x="10359" y="0"/>
                  </a:cubicBezTo>
                  <a:cubicBezTo>
                    <a:pt x="3453" y="10373"/>
                    <a:pt x="0" y="21898"/>
                    <a:pt x="0" y="34576"/>
                  </a:cubicBezTo>
                  <a:cubicBezTo>
                    <a:pt x="0" y="73762"/>
                    <a:pt x="31077" y="106032"/>
                    <a:pt x="70212" y="106032"/>
                  </a:cubicBezTo>
                  <a:cubicBezTo>
                    <a:pt x="70212" y="106032"/>
                    <a:pt x="70212" y="106032"/>
                    <a:pt x="70212" y="104880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03"/>
            <p:cNvSpPr/>
            <p:nvPr/>
          </p:nvSpPr>
          <p:spPr>
            <a:xfrm>
              <a:off x="527838" y="6526734"/>
              <a:ext cx="116252" cy="116405"/>
            </a:xfrm>
            <a:custGeom>
              <a:rect b="b" l="l" r="r" t="t"/>
              <a:pathLst>
                <a:path extrusionOk="0" h="116405" w="116252">
                  <a:moveTo>
                    <a:pt x="0" y="0"/>
                  </a:moveTo>
                  <a:lnTo>
                    <a:pt x="66759" y="116405"/>
                  </a:lnTo>
                  <a:cubicBezTo>
                    <a:pt x="66759" y="116405"/>
                    <a:pt x="66759" y="116405"/>
                    <a:pt x="66759" y="116405"/>
                  </a:cubicBezTo>
                  <a:cubicBezTo>
                    <a:pt x="90930" y="109490"/>
                    <a:pt x="109347" y="91049"/>
                    <a:pt x="116253" y="66846"/>
                  </a:cubicBezTo>
                  <a:cubicBezTo>
                    <a:pt x="116253" y="66846"/>
                    <a:pt x="116253" y="66846"/>
                    <a:pt x="116253" y="66846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7" name="Google Shape;557;p203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203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01_텍스트&amp;이미지3단">
  <p:cSld name="15_01_텍스트&amp;이미지3단"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8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1" name="Google Shape;1821;p188"/>
          <p:cNvSpPr/>
          <p:nvPr>
            <p:ph idx="2" type="pic"/>
          </p:nvPr>
        </p:nvSpPr>
        <p:spPr>
          <a:xfrm>
            <a:off x="522925" y="1659074"/>
            <a:ext cx="3196848" cy="315529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22" name="Google Shape;1822;p188"/>
          <p:cNvSpPr txBox="1"/>
          <p:nvPr>
            <p:ph idx="3" type="body"/>
          </p:nvPr>
        </p:nvSpPr>
        <p:spPr>
          <a:xfrm>
            <a:off x="447981" y="5013417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3" name="Google Shape;1823;p188"/>
          <p:cNvSpPr txBox="1"/>
          <p:nvPr>
            <p:ph idx="4" type="body"/>
          </p:nvPr>
        </p:nvSpPr>
        <p:spPr>
          <a:xfrm>
            <a:off x="447982" y="5298915"/>
            <a:ext cx="3271791" cy="7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4" name="Google Shape;1824;p188"/>
          <p:cNvSpPr/>
          <p:nvPr>
            <p:ph idx="5" type="pic"/>
          </p:nvPr>
        </p:nvSpPr>
        <p:spPr>
          <a:xfrm>
            <a:off x="3930465" y="1659074"/>
            <a:ext cx="3196848" cy="315529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25" name="Google Shape;1825;p188"/>
          <p:cNvSpPr txBox="1"/>
          <p:nvPr>
            <p:ph idx="6" type="body"/>
          </p:nvPr>
        </p:nvSpPr>
        <p:spPr>
          <a:xfrm>
            <a:off x="3855521" y="5013417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6" name="Google Shape;1826;p188"/>
          <p:cNvSpPr/>
          <p:nvPr>
            <p:ph idx="7" type="pic"/>
          </p:nvPr>
        </p:nvSpPr>
        <p:spPr>
          <a:xfrm>
            <a:off x="7347059" y="1659074"/>
            <a:ext cx="3196848" cy="315529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27" name="Google Shape;1827;p188"/>
          <p:cNvSpPr txBox="1"/>
          <p:nvPr>
            <p:ph idx="8" type="body"/>
          </p:nvPr>
        </p:nvSpPr>
        <p:spPr>
          <a:xfrm>
            <a:off x="7272115" y="5013417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8" name="Google Shape;1828;p188"/>
          <p:cNvSpPr txBox="1"/>
          <p:nvPr>
            <p:ph idx="9" type="body"/>
          </p:nvPr>
        </p:nvSpPr>
        <p:spPr>
          <a:xfrm>
            <a:off x="3855522" y="5298915"/>
            <a:ext cx="3271791" cy="7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9" name="Google Shape;1829;p188"/>
          <p:cNvSpPr txBox="1"/>
          <p:nvPr>
            <p:ph idx="13" type="body"/>
          </p:nvPr>
        </p:nvSpPr>
        <p:spPr>
          <a:xfrm>
            <a:off x="7272116" y="5298915"/>
            <a:ext cx="3271791" cy="7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0" name="Google Shape;1830;p188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01_텍스트&amp;이미지4단">
  <p:cSld name="16_01_텍스트&amp;이미지4단"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8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3" name="Google Shape;1833;p189"/>
          <p:cNvSpPr/>
          <p:nvPr>
            <p:ph idx="2" type="pic"/>
          </p:nvPr>
        </p:nvSpPr>
        <p:spPr>
          <a:xfrm>
            <a:off x="7359516" y="981076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34" name="Google Shape;1834;p189"/>
          <p:cNvSpPr/>
          <p:nvPr>
            <p:ph idx="3" type="pic"/>
          </p:nvPr>
        </p:nvSpPr>
        <p:spPr>
          <a:xfrm>
            <a:off x="3916370" y="981076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35" name="Google Shape;1835;p189"/>
          <p:cNvSpPr/>
          <p:nvPr>
            <p:ph idx="4" type="pic"/>
          </p:nvPr>
        </p:nvSpPr>
        <p:spPr>
          <a:xfrm>
            <a:off x="7359516" y="3574973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36" name="Google Shape;1836;p189"/>
          <p:cNvSpPr/>
          <p:nvPr>
            <p:ph idx="5" type="pic"/>
          </p:nvPr>
        </p:nvSpPr>
        <p:spPr>
          <a:xfrm>
            <a:off x="3916370" y="3574973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37" name="Google Shape;1837;p189"/>
          <p:cNvSpPr txBox="1"/>
          <p:nvPr>
            <p:ph idx="6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8" name="Google Shape;1838;p189"/>
          <p:cNvSpPr txBox="1"/>
          <p:nvPr>
            <p:ph idx="7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02_텍스트&amp;이미지4단">
  <p:cSld name="16_02_텍스트&amp;이미지4단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190"/>
          <p:cNvSpPr/>
          <p:nvPr>
            <p:ph idx="2" type="pic"/>
          </p:nvPr>
        </p:nvSpPr>
        <p:spPr>
          <a:xfrm>
            <a:off x="8244537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41" name="Google Shape;1841;p19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2" name="Google Shape;1842;p190"/>
          <p:cNvSpPr txBox="1"/>
          <p:nvPr>
            <p:ph idx="3" type="body"/>
          </p:nvPr>
        </p:nvSpPr>
        <p:spPr>
          <a:xfrm>
            <a:off x="8244537" y="5443075"/>
            <a:ext cx="2298606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3" name="Google Shape;1843;p190"/>
          <p:cNvSpPr txBox="1"/>
          <p:nvPr>
            <p:ph idx="4" type="body"/>
          </p:nvPr>
        </p:nvSpPr>
        <p:spPr>
          <a:xfrm>
            <a:off x="8244534" y="5705688"/>
            <a:ext cx="2298610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4" name="Google Shape;1844;p190"/>
          <p:cNvSpPr/>
          <p:nvPr>
            <p:ph idx="5" type="pic"/>
          </p:nvPr>
        </p:nvSpPr>
        <p:spPr>
          <a:xfrm>
            <a:off x="5669608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45" name="Google Shape;1845;p190"/>
          <p:cNvSpPr txBox="1"/>
          <p:nvPr>
            <p:ph idx="6" type="body"/>
          </p:nvPr>
        </p:nvSpPr>
        <p:spPr>
          <a:xfrm>
            <a:off x="5669603" y="5443075"/>
            <a:ext cx="229060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6" name="Google Shape;1846;p190"/>
          <p:cNvSpPr txBox="1"/>
          <p:nvPr>
            <p:ph idx="7" type="body"/>
          </p:nvPr>
        </p:nvSpPr>
        <p:spPr>
          <a:xfrm>
            <a:off x="5669600" y="5705688"/>
            <a:ext cx="2290606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7" name="Google Shape;1847;p190"/>
          <p:cNvSpPr/>
          <p:nvPr>
            <p:ph idx="8" type="pic"/>
          </p:nvPr>
        </p:nvSpPr>
        <p:spPr>
          <a:xfrm>
            <a:off x="3094678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48" name="Google Shape;1848;p190"/>
          <p:cNvSpPr txBox="1"/>
          <p:nvPr>
            <p:ph idx="9" type="body"/>
          </p:nvPr>
        </p:nvSpPr>
        <p:spPr>
          <a:xfrm>
            <a:off x="3094678" y="5443075"/>
            <a:ext cx="2298606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9" name="Google Shape;1849;p190"/>
          <p:cNvSpPr txBox="1"/>
          <p:nvPr>
            <p:ph idx="13" type="body"/>
          </p:nvPr>
        </p:nvSpPr>
        <p:spPr>
          <a:xfrm>
            <a:off x="3094679" y="5705688"/>
            <a:ext cx="2298605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0" name="Google Shape;1850;p190"/>
          <p:cNvSpPr/>
          <p:nvPr>
            <p:ph idx="14" type="pic"/>
          </p:nvPr>
        </p:nvSpPr>
        <p:spPr>
          <a:xfrm>
            <a:off x="519748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51" name="Google Shape;1851;p190"/>
          <p:cNvSpPr txBox="1"/>
          <p:nvPr>
            <p:ph idx="15" type="body"/>
          </p:nvPr>
        </p:nvSpPr>
        <p:spPr>
          <a:xfrm>
            <a:off x="519748" y="5443075"/>
            <a:ext cx="2298605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2" name="Google Shape;1852;p190"/>
          <p:cNvSpPr txBox="1"/>
          <p:nvPr>
            <p:ph idx="16" type="body"/>
          </p:nvPr>
        </p:nvSpPr>
        <p:spPr>
          <a:xfrm>
            <a:off x="519750" y="5705688"/>
            <a:ext cx="2298604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03_텍스트&amp;이미지4단">
  <p:cSld name="16_03_텍스트&amp;이미지4단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191"/>
          <p:cNvSpPr/>
          <p:nvPr>
            <p:ph idx="2" type="pic"/>
          </p:nvPr>
        </p:nvSpPr>
        <p:spPr>
          <a:xfrm>
            <a:off x="519748" y="981075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55" name="Google Shape;1855;p191"/>
          <p:cNvSpPr/>
          <p:nvPr>
            <p:ph idx="3" type="pic"/>
          </p:nvPr>
        </p:nvSpPr>
        <p:spPr>
          <a:xfrm>
            <a:off x="5649696" y="981075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56" name="Google Shape;1856;p19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7" name="Google Shape;1857;p191"/>
          <p:cNvSpPr txBox="1"/>
          <p:nvPr>
            <p:ph idx="4" type="body"/>
          </p:nvPr>
        </p:nvSpPr>
        <p:spPr>
          <a:xfrm>
            <a:off x="444804" y="2829308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8" name="Google Shape;1858;p191"/>
          <p:cNvSpPr txBox="1"/>
          <p:nvPr>
            <p:ph idx="5" type="body"/>
          </p:nvPr>
        </p:nvSpPr>
        <p:spPr>
          <a:xfrm>
            <a:off x="444806" y="3100799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9" name="Google Shape;1859;p191"/>
          <p:cNvSpPr txBox="1"/>
          <p:nvPr>
            <p:ph idx="6" type="body"/>
          </p:nvPr>
        </p:nvSpPr>
        <p:spPr>
          <a:xfrm>
            <a:off x="5574752" y="2829308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0" name="Google Shape;1860;p191"/>
          <p:cNvSpPr txBox="1"/>
          <p:nvPr>
            <p:ph idx="7" type="body"/>
          </p:nvPr>
        </p:nvSpPr>
        <p:spPr>
          <a:xfrm>
            <a:off x="5574754" y="3100799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1" name="Google Shape;1861;p191"/>
          <p:cNvSpPr/>
          <p:nvPr>
            <p:ph idx="8" type="pic"/>
          </p:nvPr>
        </p:nvSpPr>
        <p:spPr>
          <a:xfrm>
            <a:off x="519748" y="3573202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62" name="Google Shape;1862;p191"/>
          <p:cNvSpPr/>
          <p:nvPr>
            <p:ph idx="9" type="pic"/>
          </p:nvPr>
        </p:nvSpPr>
        <p:spPr>
          <a:xfrm>
            <a:off x="5649696" y="3573202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63" name="Google Shape;1863;p191"/>
          <p:cNvSpPr txBox="1"/>
          <p:nvPr>
            <p:ph idx="13" type="body"/>
          </p:nvPr>
        </p:nvSpPr>
        <p:spPr>
          <a:xfrm>
            <a:off x="444804" y="5421435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4" name="Google Shape;1864;p191"/>
          <p:cNvSpPr txBox="1"/>
          <p:nvPr>
            <p:ph idx="14" type="body"/>
          </p:nvPr>
        </p:nvSpPr>
        <p:spPr>
          <a:xfrm>
            <a:off x="444806" y="5692926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5" name="Google Shape;1865;p191"/>
          <p:cNvSpPr txBox="1"/>
          <p:nvPr>
            <p:ph idx="15" type="body"/>
          </p:nvPr>
        </p:nvSpPr>
        <p:spPr>
          <a:xfrm>
            <a:off x="5574752" y="5421435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6" name="Google Shape;1866;p191"/>
          <p:cNvSpPr txBox="1"/>
          <p:nvPr>
            <p:ph idx="16" type="body"/>
          </p:nvPr>
        </p:nvSpPr>
        <p:spPr>
          <a:xfrm>
            <a:off x="5574754" y="5692926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04_텍스트&amp;이미지4단">
  <p:cSld name="16_04_텍스트&amp;이미지4단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19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9" name="Google Shape;1869;p192"/>
          <p:cNvSpPr/>
          <p:nvPr>
            <p:ph idx="2" type="pic"/>
          </p:nvPr>
        </p:nvSpPr>
        <p:spPr>
          <a:xfrm>
            <a:off x="522925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70" name="Google Shape;1870;p192"/>
          <p:cNvSpPr txBox="1"/>
          <p:nvPr>
            <p:ph idx="3" type="body"/>
          </p:nvPr>
        </p:nvSpPr>
        <p:spPr>
          <a:xfrm>
            <a:off x="464097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1" name="Google Shape;1871;p192"/>
          <p:cNvSpPr txBox="1"/>
          <p:nvPr>
            <p:ph idx="4" type="body"/>
          </p:nvPr>
        </p:nvSpPr>
        <p:spPr>
          <a:xfrm>
            <a:off x="464097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2" name="Google Shape;1872;p192"/>
          <p:cNvSpPr txBox="1"/>
          <p:nvPr>
            <p:ph idx="5" type="body"/>
          </p:nvPr>
        </p:nvSpPr>
        <p:spPr>
          <a:xfrm>
            <a:off x="464097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>
            <a:lvl1pPr indent="-228600" lvl="0" marL="457200" marR="0" rtl="0" algn="l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3" name="Google Shape;1873;p192"/>
          <p:cNvSpPr/>
          <p:nvPr>
            <p:ph idx="6" type="pic"/>
          </p:nvPr>
        </p:nvSpPr>
        <p:spPr>
          <a:xfrm>
            <a:off x="3083820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74" name="Google Shape;1874;p192"/>
          <p:cNvSpPr txBox="1"/>
          <p:nvPr>
            <p:ph idx="7" type="body"/>
          </p:nvPr>
        </p:nvSpPr>
        <p:spPr>
          <a:xfrm>
            <a:off x="3024992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5" name="Google Shape;1875;p192"/>
          <p:cNvSpPr txBox="1"/>
          <p:nvPr>
            <p:ph idx="8" type="body"/>
          </p:nvPr>
        </p:nvSpPr>
        <p:spPr>
          <a:xfrm>
            <a:off x="3024992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6" name="Google Shape;1876;p192"/>
          <p:cNvSpPr txBox="1"/>
          <p:nvPr>
            <p:ph idx="9" type="body"/>
          </p:nvPr>
        </p:nvSpPr>
        <p:spPr>
          <a:xfrm>
            <a:off x="3024992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>
            <a:lvl1pPr indent="-228600" lvl="0" marL="457200" marR="0" rtl="0" algn="l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7" name="Google Shape;1877;p192"/>
          <p:cNvSpPr/>
          <p:nvPr>
            <p:ph idx="13" type="pic"/>
          </p:nvPr>
        </p:nvSpPr>
        <p:spPr>
          <a:xfrm>
            <a:off x="5644715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78" name="Google Shape;1878;p192"/>
          <p:cNvSpPr txBox="1"/>
          <p:nvPr>
            <p:ph idx="14" type="body"/>
          </p:nvPr>
        </p:nvSpPr>
        <p:spPr>
          <a:xfrm>
            <a:off x="5585887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9" name="Google Shape;1879;p192"/>
          <p:cNvSpPr txBox="1"/>
          <p:nvPr>
            <p:ph idx="15" type="body"/>
          </p:nvPr>
        </p:nvSpPr>
        <p:spPr>
          <a:xfrm>
            <a:off x="5585887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0" name="Google Shape;1880;p192"/>
          <p:cNvSpPr txBox="1"/>
          <p:nvPr>
            <p:ph idx="16" type="body"/>
          </p:nvPr>
        </p:nvSpPr>
        <p:spPr>
          <a:xfrm>
            <a:off x="5585887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>
            <a:lvl1pPr indent="-228600" lvl="0" marL="457200" marR="0" rtl="0" algn="l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1" name="Google Shape;1881;p192"/>
          <p:cNvSpPr/>
          <p:nvPr>
            <p:ph idx="17" type="pic"/>
          </p:nvPr>
        </p:nvSpPr>
        <p:spPr>
          <a:xfrm>
            <a:off x="8205609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82" name="Google Shape;1882;p192"/>
          <p:cNvSpPr txBox="1"/>
          <p:nvPr>
            <p:ph idx="18" type="body"/>
          </p:nvPr>
        </p:nvSpPr>
        <p:spPr>
          <a:xfrm>
            <a:off x="8146781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3" name="Google Shape;1883;p192"/>
          <p:cNvSpPr txBox="1"/>
          <p:nvPr>
            <p:ph idx="19" type="body"/>
          </p:nvPr>
        </p:nvSpPr>
        <p:spPr>
          <a:xfrm>
            <a:off x="8146781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4" name="Google Shape;1884;p192"/>
          <p:cNvSpPr txBox="1"/>
          <p:nvPr>
            <p:ph idx="20" type="body"/>
          </p:nvPr>
        </p:nvSpPr>
        <p:spPr>
          <a:xfrm>
            <a:off x="8146781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>
            <a:lvl1pPr indent="-228600" lvl="0" marL="457200" marR="0" rtl="0" algn="l">
              <a:lnSpc>
                <a:spcPct val="144615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5" name="Google Shape;1885;p192"/>
          <p:cNvSpPr/>
          <p:nvPr/>
        </p:nvSpPr>
        <p:spPr>
          <a:xfrm rot="5400000">
            <a:off x="2917099" y="276989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192"/>
          <p:cNvSpPr/>
          <p:nvPr/>
        </p:nvSpPr>
        <p:spPr>
          <a:xfrm rot="5400000">
            <a:off x="5475328" y="276989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192"/>
          <p:cNvSpPr/>
          <p:nvPr/>
        </p:nvSpPr>
        <p:spPr>
          <a:xfrm rot="5400000">
            <a:off x="8033557" y="2769894"/>
            <a:ext cx="107414" cy="925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192"/>
          <p:cNvSpPr txBox="1"/>
          <p:nvPr>
            <p:ph idx="21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01_텍스트&amp;이미지5단~">
  <p:cSld name="17_01_텍스트&amp;이미지5단~"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19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1" name="Google Shape;1891;p193"/>
          <p:cNvSpPr/>
          <p:nvPr>
            <p:ph idx="2" type="pic"/>
          </p:nvPr>
        </p:nvSpPr>
        <p:spPr>
          <a:xfrm>
            <a:off x="3925423" y="981076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92" name="Google Shape;1892;p193"/>
          <p:cNvSpPr/>
          <p:nvPr>
            <p:ph idx="3" type="pic"/>
          </p:nvPr>
        </p:nvSpPr>
        <p:spPr>
          <a:xfrm>
            <a:off x="8479317" y="981076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93" name="Google Shape;1893;p193"/>
          <p:cNvSpPr/>
          <p:nvPr>
            <p:ph idx="4" type="pic"/>
          </p:nvPr>
        </p:nvSpPr>
        <p:spPr>
          <a:xfrm>
            <a:off x="6198446" y="981076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94" name="Google Shape;1894;p193"/>
          <p:cNvSpPr/>
          <p:nvPr>
            <p:ph idx="5" type="pic"/>
          </p:nvPr>
        </p:nvSpPr>
        <p:spPr>
          <a:xfrm>
            <a:off x="3925423" y="3574972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95" name="Google Shape;1895;p193"/>
          <p:cNvSpPr/>
          <p:nvPr>
            <p:ph idx="6" type="pic"/>
          </p:nvPr>
        </p:nvSpPr>
        <p:spPr>
          <a:xfrm>
            <a:off x="8479317" y="3574972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96" name="Google Shape;1896;p193"/>
          <p:cNvSpPr/>
          <p:nvPr>
            <p:ph idx="7" type="pic"/>
          </p:nvPr>
        </p:nvSpPr>
        <p:spPr>
          <a:xfrm>
            <a:off x="6198446" y="3574972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897" name="Google Shape;1897;p193"/>
          <p:cNvSpPr txBox="1"/>
          <p:nvPr>
            <p:ph idx="8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8" name="Google Shape;1898;p193"/>
          <p:cNvSpPr txBox="1"/>
          <p:nvPr>
            <p:ph idx="9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02_텍스트&amp;이미지5단~">
  <p:cSld name="17_02_텍스트&amp;이미지5단~"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94"/>
          <p:cNvSpPr txBox="1"/>
          <p:nvPr>
            <p:ph idx="1" type="body"/>
          </p:nvPr>
        </p:nvSpPr>
        <p:spPr>
          <a:xfrm>
            <a:off x="444804" y="5421435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1" name="Google Shape;1901;p194"/>
          <p:cNvSpPr txBox="1"/>
          <p:nvPr>
            <p:ph idx="2" type="body"/>
          </p:nvPr>
        </p:nvSpPr>
        <p:spPr>
          <a:xfrm>
            <a:off x="444805" y="5680299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2" name="Google Shape;1902;p194"/>
          <p:cNvSpPr/>
          <p:nvPr>
            <p:ph idx="3" type="pic"/>
          </p:nvPr>
        </p:nvSpPr>
        <p:spPr>
          <a:xfrm>
            <a:off x="519748" y="3573202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03" name="Google Shape;1903;p194"/>
          <p:cNvSpPr/>
          <p:nvPr>
            <p:ph idx="4" type="pic"/>
          </p:nvPr>
        </p:nvSpPr>
        <p:spPr>
          <a:xfrm>
            <a:off x="3925939" y="3573202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04" name="Google Shape;1904;p194"/>
          <p:cNvSpPr/>
          <p:nvPr>
            <p:ph idx="5" type="pic"/>
          </p:nvPr>
        </p:nvSpPr>
        <p:spPr>
          <a:xfrm>
            <a:off x="7346294" y="3573202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05" name="Google Shape;1905;p194"/>
          <p:cNvSpPr txBox="1"/>
          <p:nvPr>
            <p:ph idx="6" type="body"/>
          </p:nvPr>
        </p:nvSpPr>
        <p:spPr>
          <a:xfrm>
            <a:off x="3850995" y="5421435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6" name="Google Shape;1906;p194"/>
          <p:cNvSpPr txBox="1"/>
          <p:nvPr>
            <p:ph idx="7" type="body"/>
          </p:nvPr>
        </p:nvSpPr>
        <p:spPr>
          <a:xfrm>
            <a:off x="3850996" y="5680299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7" name="Google Shape;1907;p194"/>
          <p:cNvSpPr txBox="1"/>
          <p:nvPr>
            <p:ph idx="8" type="body"/>
          </p:nvPr>
        </p:nvSpPr>
        <p:spPr>
          <a:xfrm>
            <a:off x="7271350" y="5421435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8" name="Google Shape;1908;p194"/>
          <p:cNvSpPr txBox="1"/>
          <p:nvPr>
            <p:ph idx="9" type="body"/>
          </p:nvPr>
        </p:nvSpPr>
        <p:spPr>
          <a:xfrm>
            <a:off x="7271351" y="5680299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9" name="Google Shape;1909;p194"/>
          <p:cNvSpPr txBox="1"/>
          <p:nvPr>
            <p:ph idx="13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0" name="Google Shape;1910;p194"/>
          <p:cNvSpPr txBox="1"/>
          <p:nvPr>
            <p:ph idx="14" type="body"/>
          </p:nvPr>
        </p:nvSpPr>
        <p:spPr>
          <a:xfrm>
            <a:off x="444804" y="2829308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1" name="Google Shape;1911;p194"/>
          <p:cNvSpPr txBox="1"/>
          <p:nvPr>
            <p:ph idx="15" type="body"/>
          </p:nvPr>
        </p:nvSpPr>
        <p:spPr>
          <a:xfrm>
            <a:off x="444805" y="3088172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2" name="Google Shape;1912;p194"/>
          <p:cNvSpPr/>
          <p:nvPr>
            <p:ph idx="16" type="pic"/>
          </p:nvPr>
        </p:nvSpPr>
        <p:spPr>
          <a:xfrm>
            <a:off x="519748" y="981075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13" name="Google Shape;1913;p194"/>
          <p:cNvSpPr/>
          <p:nvPr>
            <p:ph idx="17" type="pic"/>
          </p:nvPr>
        </p:nvSpPr>
        <p:spPr>
          <a:xfrm>
            <a:off x="3925939" y="981075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14" name="Google Shape;1914;p194"/>
          <p:cNvSpPr/>
          <p:nvPr>
            <p:ph idx="18" type="pic"/>
          </p:nvPr>
        </p:nvSpPr>
        <p:spPr>
          <a:xfrm>
            <a:off x="7346294" y="981075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15" name="Google Shape;1915;p194"/>
          <p:cNvSpPr txBox="1"/>
          <p:nvPr>
            <p:ph idx="19" type="body"/>
          </p:nvPr>
        </p:nvSpPr>
        <p:spPr>
          <a:xfrm>
            <a:off x="3850995" y="2829308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6" name="Google Shape;1916;p194"/>
          <p:cNvSpPr txBox="1"/>
          <p:nvPr>
            <p:ph idx="20" type="body"/>
          </p:nvPr>
        </p:nvSpPr>
        <p:spPr>
          <a:xfrm>
            <a:off x="3850996" y="3088172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7" name="Google Shape;1917;p194"/>
          <p:cNvSpPr txBox="1"/>
          <p:nvPr>
            <p:ph idx="21" type="body"/>
          </p:nvPr>
        </p:nvSpPr>
        <p:spPr>
          <a:xfrm>
            <a:off x="7271350" y="2829308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8" name="Google Shape;1918;p194"/>
          <p:cNvSpPr txBox="1"/>
          <p:nvPr>
            <p:ph idx="22" type="body"/>
          </p:nvPr>
        </p:nvSpPr>
        <p:spPr>
          <a:xfrm>
            <a:off x="7271351" y="3088172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03_텍스트&amp;이미지5단~">
  <p:cSld name="17_03_텍스트&amp;이미지5단~"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95"/>
          <p:cNvSpPr/>
          <p:nvPr>
            <p:ph idx="2" type="pic"/>
          </p:nvPr>
        </p:nvSpPr>
        <p:spPr>
          <a:xfrm>
            <a:off x="8244537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21" name="Google Shape;1921;p19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2" name="Google Shape;1922;p195"/>
          <p:cNvSpPr/>
          <p:nvPr>
            <p:ph idx="3" type="pic"/>
          </p:nvPr>
        </p:nvSpPr>
        <p:spPr>
          <a:xfrm>
            <a:off x="5665684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23" name="Google Shape;1923;p195"/>
          <p:cNvSpPr/>
          <p:nvPr>
            <p:ph idx="4" type="pic"/>
          </p:nvPr>
        </p:nvSpPr>
        <p:spPr>
          <a:xfrm>
            <a:off x="3095737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24" name="Google Shape;1924;p195"/>
          <p:cNvSpPr/>
          <p:nvPr>
            <p:ph idx="5" type="pic"/>
          </p:nvPr>
        </p:nvSpPr>
        <p:spPr>
          <a:xfrm>
            <a:off x="519748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25" name="Google Shape;1925;p195"/>
          <p:cNvSpPr txBox="1"/>
          <p:nvPr>
            <p:ph idx="6" type="body"/>
          </p:nvPr>
        </p:nvSpPr>
        <p:spPr>
          <a:xfrm>
            <a:off x="8145379" y="2829308"/>
            <a:ext cx="2397763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6" name="Google Shape;1926;p195"/>
          <p:cNvSpPr txBox="1"/>
          <p:nvPr>
            <p:ph idx="7" type="body"/>
          </p:nvPr>
        </p:nvSpPr>
        <p:spPr>
          <a:xfrm>
            <a:off x="8145375" y="3088172"/>
            <a:ext cx="23977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7" name="Google Shape;1927;p195"/>
          <p:cNvSpPr txBox="1"/>
          <p:nvPr>
            <p:ph idx="8" type="body"/>
          </p:nvPr>
        </p:nvSpPr>
        <p:spPr>
          <a:xfrm>
            <a:off x="5566517" y="2829308"/>
            <a:ext cx="239777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8" name="Google Shape;1928;p195"/>
          <p:cNvSpPr txBox="1"/>
          <p:nvPr>
            <p:ph idx="9" type="body"/>
          </p:nvPr>
        </p:nvSpPr>
        <p:spPr>
          <a:xfrm>
            <a:off x="5566513" y="3088172"/>
            <a:ext cx="2397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9" name="Google Shape;1929;p195"/>
          <p:cNvSpPr txBox="1"/>
          <p:nvPr>
            <p:ph idx="13" type="body"/>
          </p:nvPr>
        </p:nvSpPr>
        <p:spPr>
          <a:xfrm>
            <a:off x="2996583" y="2829308"/>
            <a:ext cx="2397759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0" name="Google Shape;1930;p195"/>
          <p:cNvSpPr txBox="1"/>
          <p:nvPr>
            <p:ph idx="14" type="body"/>
          </p:nvPr>
        </p:nvSpPr>
        <p:spPr>
          <a:xfrm>
            <a:off x="2996584" y="3088172"/>
            <a:ext cx="23977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1" name="Google Shape;1931;p195"/>
          <p:cNvSpPr/>
          <p:nvPr>
            <p:ph idx="15" type="pic"/>
          </p:nvPr>
        </p:nvSpPr>
        <p:spPr>
          <a:xfrm>
            <a:off x="8244537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32" name="Google Shape;1932;p195"/>
          <p:cNvSpPr/>
          <p:nvPr>
            <p:ph idx="16" type="pic"/>
          </p:nvPr>
        </p:nvSpPr>
        <p:spPr>
          <a:xfrm>
            <a:off x="5665684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33" name="Google Shape;1933;p195"/>
          <p:cNvSpPr/>
          <p:nvPr>
            <p:ph idx="17" type="pic"/>
          </p:nvPr>
        </p:nvSpPr>
        <p:spPr>
          <a:xfrm>
            <a:off x="3095737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34" name="Google Shape;1934;p195"/>
          <p:cNvSpPr/>
          <p:nvPr>
            <p:ph idx="18" type="pic"/>
          </p:nvPr>
        </p:nvSpPr>
        <p:spPr>
          <a:xfrm>
            <a:off x="519748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35" name="Google Shape;1935;p195"/>
          <p:cNvSpPr txBox="1"/>
          <p:nvPr>
            <p:ph idx="19" type="body"/>
          </p:nvPr>
        </p:nvSpPr>
        <p:spPr>
          <a:xfrm>
            <a:off x="8145379" y="5427958"/>
            <a:ext cx="2397763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6" name="Google Shape;1936;p195"/>
          <p:cNvSpPr txBox="1"/>
          <p:nvPr>
            <p:ph idx="20" type="body"/>
          </p:nvPr>
        </p:nvSpPr>
        <p:spPr>
          <a:xfrm>
            <a:off x="8145375" y="5686822"/>
            <a:ext cx="23977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7" name="Google Shape;1937;p195"/>
          <p:cNvSpPr txBox="1"/>
          <p:nvPr>
            <p:ph idx="21" type="body"/>
          </p:nvPr>
        </p:nvSpPr>
        <p:spPr>
          <a:xfrm>
            <a:off x="5566517" y="5427958"/>
            <a:ext cx="239777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8" name="Google Shape;1938;p195"/>
          <p:cNvSpPr txBox="1"/>
          <p:nvPr>
            <p:ph idx="22" type="body"/>
          </p:nvPr>
        </p:nvSpPr>
        <p:spPr>
          <a:xfrm>
            <a:off x="5566513" y="5686822"/>
            <a:ext cx="2397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9" name="Google Shape;1939;p195"/>
          <p:cNvSpPr txBox="1"/>
          <p:nvPr>
            <p:ph idx="23" type="body"/>
          </p:nvPr>
        </p:nvSpPr>
        <p:spPr>
          <a:xfrm>
            <a:off x="2996583" y="5427958"/>
            <a:ext cx="2397759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0" name="Google Shape;1940;p195"/>
          <p:cNvSpPr txBox="1"/>
          <p:nvPr>
            <p:ph idx="24" type="body"/>
          </p:nvPr>
        </p:nvSpPr>
        <p:spPr>
          <a:xfrm>
            <a:off x="2996584" y="5686822"/>
            <a:ext cx="23977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1" name="Google Shape;1941;p195"/>
          <p:cNvSpPr txBox="1"/>
          <p:nvPr>
            <p:ph idx="25" type="body"/>
          </p:nvPr>
        </p:nvSpPr>
        <p:spPr>
          <a:xfrm>
            <a:off x="444804" y="5421435"/>
            <a:ext cx="2370689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2" name="Google Shape;1942;p195"/>
          <p:cNvSpPr txBox="1"/>
          <p:nvPr>
            <p:ph idx="26" type="body"/>
          </p:nvPr>
        </p:nvSpPr>
        <p:spPr>
          <a:xfrm>
            <a:off x="444806" y="5680299"/>
            <a:ext cx="23706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3" name="Google Shape;1943;p195"/>
          <p:cNvSpPr txBox="1"/>
          <p:nvPr>
            <p:ph idx="27" type="body"/>
          </p:nvPr>
        </p:nvSpPr>
        <p:spPr>
          <a:xfrm>
            <a:off x="444804" y="2829308"/>
            <a:ext cx="2370689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4" name="Google Shape;1944;p195"/>
          <p:cNvSpPr txBox="1"/>
          <p:nvPr>
            <p:ph idx="28" type="body"/>
          </p:nvPr>
        </p:nvSpPr>
        <p:spPr>
          <a:xfrm>
            <a:off x="444806" y="3088172"/>
            <a:ext cx="23706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04_텍스트&amp;이미지5단~">
  <p:cSld name="17_04_텍스트&amp;이미지5단~"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19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7" name="Google Shape;1947;p196"/>
          <p:cNvSpPr/>
          <p:nvPr>
            <p:ph idx="2" type="pic"/>
          </p:nvPr>
        </p:nvSpPr>
        <p:spPr>
          <a:xfrm>
            <a:off x="3925423" y="981076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48" name="Google Shape;1948;p196"/>
          <p:cNvSpPr/>
          <p:nvPr>
            <p:ph idx="3" type="pic"/>
          </p:nvPr>
        </p:nvSpPr>
        <p:spPr>
          <a:xfrm>
            <a:off x="8479317" y="981076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49" name="Google Shape;1949;p196"/>
          <p:cNvSpPr/>
          <p:nvPr>
            <p:ph idx="4" type="pic"/>
          </p:nvPr>
        </p:nvSpPr>
        <p:spPr>
          <a:xfrm>
            <a:off x="6202370" y="981076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50" name="Google Shape;1950;p196"/>
          <p:cNvSpPr/>
          <p:nvPr>
            <p:ph idx="5" type="pic"/>
          </p:nvPr>
        </p:nvSpPr>
        <p:spPr>
          <a:xfrm>
            <a:off x="3925423" y="2691158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51" name="Google Shape;1951;p196"/>
          <p:cNvSpPr/>
          <p:nvPr>
            <p:ph idx="6" type="pic"/>
          </p:nvPr>
        </p:nvSpPr>
        <p:spPr>
          <a:xfrm>
            <a:off x="8479317" y="2691158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52" name="Google Shape;1952;p196"/>
          <p:cNvSpPr/>
          <p:nvPr>
            <p:ph idx="7" type="pic"/>
          </p:nvPr>
        </p:nvSpPr>
        <p:spPr>
          <a:xfrm>
            <a:off x="6202370" y="2691158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53" name="Google Shape;1953;p196"/>
          <p:cNvSpPr txBox="1"/>
          <p:nvPr>
            <p:ph idx="8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4" name="Google Shape;1954;p196"/>
          <p:cNvSpPr txBox="1"/>
          <p:nvPr>
            <p:ph idx="9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5" name="Google Shape;1955;p196"/>
          <p:cNvSpPr/>
          <p:nvPr>
            <p:ph idx="13" type="pic"/>
          </p:nvPr>
        </p:nvSpPr>
        <p:spPr>
          <a:xfrm>
            <a:off x="3925423" y="4401241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56" name="Google Shape;1956;p196"/>
          <p:cNvSpPr/>
          <p:nvPr>
            <p:ph idx="14" type="pic"/>
          </p:nvPr>
        </p:nvSpPr>
        <p:spPr>
          <a:xfrm>
            <a:off x="8479317" y="4401241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1957" name="Google Shape;1957;p196"/>
          <p:cNvSpPr/>
          <p:nvPr>
            <p:ph idx="15" type="pic"/>
          </p:nvPr>
        </p:nvSpPr>
        <p:spPr>
          <a:xfrm>
            <a:off x="6202370" y="4401241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01_이미지">
  <p:cSld name="18_01_이미지"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9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0" name="Google Shape;1960;p197"/>
          <p:cNvSpPr/>
          <p:nvPr>
            <p:ph idx="2" type="pic"/>
          </p:nvPr>
        </p:nvSpPr>
        <p:spPr>
          <a:xfrm>
            <a:off x="522925" y="981074"/>
            <a:ext cx="10024362" cy="4903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9.xml"/><Relationship Id="rId84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51.xml"/><Relationship Id="rId86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50.xml"/><Relationship Id="rId85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53.xml"/><Relationship Id="rId88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52.xml"/><Relationship Id="rId87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4.xml"/><Relationship Id="rId89" Type="http://schemas.openxmlformats.org/officeDocument/2006/relationships/slideLayout" Target="../slideLayouts/slideLayout98.xml"/><Relationship Id="rId80" Type="http://schemas.openxmlformats.org/officeDocument/2006/relationships/slideLayout" Target="../slideLayouts/slideLayout89.xml"/><Relationship Id="rId82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0.xml"/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48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73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40.xml"/><Relationship Id="rId75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39.xml"/><Relationship Id="rId74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42.xml"/><Relationship Id="rId77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41.xml"/><Relationship Id="rId76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44.xml"/><Relationship Id="rId79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43.xml"/><Relationship Id="rId78" Type="http://schemas.openxmlformats.org/officeDocument/2006/relationships/slideLayout" Target="../slideLayouts/slideLayout87.xml"/><Relationship Id="rId71" Type="http://schemas.openxmlformats.org/officeDocument/2006/relationships/slideLayout" Target="../slideLayouts/slideLayout80.xml"/><Relationship Id="rId70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7.xml"/><Relationship Id="rId62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29.xml"/><Relationship Id="rId64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31.xml"/><Relationship Id="rId66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30.xml"/><Relationship Id="rId65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33.xml"/><Relationship Id="rId68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32.xml"/><Relationship Id="rId67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4.xml"/><Relationship Id="rId69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38.xml"/><Relationship Id="rId51" Type="http://schemas.openxmlformats.org/officeDocument/2006/relationships/slideLayout" Target="../slideLayouts/slideLayout60.xml"/><Relationship Id="rId95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59.xml"/><Relationship Id="rId94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1.xml"/><Relationship Id="rId96" Type="http://schemas.openxmlformats.org/officeDocument/2006/relationships/theme" Target="../theme/theme1.xml"/><Relationship Id="rId11" Type="http://schemas.openxmlformats.org/officeDocument/2006/relationships/slideLayout" Target="../slideLayouts/slideLayout20.xml"/><Relationship Id="rId5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19.xml"/><Relationship Id="rId54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22.xml"/><Relationship Id="rId5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21.xml"/><Relationship Id="rId56" Type="http://schemas.openxmlformats.org/officeDocument/2006/relationships/slideLayout" Target="../slideLayouts/slideLayout65.xml"/><Relationship Id="rId91" Type="http://schemas.openxmlformats.org/officeDocument/2006/relationships/slideLayout" Target="../slideLayouts/slideLayout100.xml"/><Relationship Id="rId90" Type="http://schemas.openxmlformats.org/officeDocument/2006/relationships/slideLayout" Target="../slideLayouts/slideLayout99.xml"/><Relationship Id="rId93" Type="http://schemas.openxmlformats.org/officeDocument/2006/relationships/slideLayout" Target="../slideLayouts/slideLayout102.xml"/><Relationship Id="rId92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24.xml"/><Relationship Id="rId5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23.xml"/><Relationship Id="rId58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804318" y="3815180"/>
            <a:ext cx="3387682" cy="304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01"/>
          <p:cNvGrpSpPr/>
          <p:nvPr/>
        </p:nvGrpSpPr>
        <p:grpSpPr>
          <a:xfrm>
            <a:off x="504818" y="6499356"/>
            <a:ext cx="944985" cy="144065"/>
            <a:chOff x="504818" y="6502531"/>
            <a:chExt cx="944985" cy="144065"/>
          </a:xfrm>
        </p:grpSpPr>
        <p:grpSp>
          <p:nvGrpSpPr>
            <p:cNvPr id="12" name="Google Shape;12;p101"/>
            <p:cNvGrpSpPr/>
            <p:nvPr/>
          </p:nvGrpSpPr>
          <p:grpSpPr>
            <a:xfrm>
              <a:off x="694736" y="6529039"/>
              <a:ext cx="755067" cy="117557"/>
              <a:chOff x="694736" y="6529039"/>
              <a:chExt cx="755067" cy="117557"/>
            </a:xfrm>
          </p:grpSpPr>
          <p:sp>
            <p:nvSpPr>
              <p:cNvPr id="13" name="Google Shape;13;p101"/>
              <p:cNvSpPr/>
              <p:nvPr/>
            </p:nvSpPr>
            <p:spPr>
              <a:xfrm>
                <a:off x="694736" y="6529039"/>
                <a:ext cx="54097" cy="91049"/>
              </a:xfrm>
              <a:custGeom>
                <a:rect b="b" l="l" r="r" t="t"/>
                <a:pathLst>
                  <a:path extrusionOk="0" h="91049" w="54097">
                    <a:moveTo>
                      <a:pt x="18416" y="17288"/>
                    </a:moveTo>
                    <a:lnTo>
                      <a:pt x="18416" y="39186"/>
                    </a:lnTo>
                    <a:lnTo>
                      <a:pt x="54098" y="39186"/>
                    </a:lnTo>
                    <a:lnTo>
                      <a:pt x="54098" y="56474"/>
                    </a:lnTo>
                    <a:lnTo>
                      <a:pt x="18416" y="56474"/>
                    </a:lnTo>
                    <a:lnTo>
                      <a:pt x="18416" y="91049"/>
                    </a:lnTo>
                    <a:lnTo>
                      <a:pt x="0" y="91049"/>
                    </a:lnTo>
                    <a:lnTo>
                      <a:pt x="0" y="0"/>
                    </a:lnTo>
                    <a:lnTo>
                      <a:pt x="54098" y="0"/>
                    </a:lnTo>
                    <a:lnTo>
                      <a:pt x="54098" y="17288"/>
                    </a:lnTo>
                    <a:lnTo>
                      <a:pt x="18416" y="17288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101"/>
              <p:cNvSpPr/>
              <p:nvPr/>
            </p:nvSpPr>
            <p:spPr>
              <a:xfrm>
                <a:off x="760344" y="6552089"/>
                <a:ext cx="69061" cy="69151"/>
              </a:xfrm>
              <a:custGeom>
                <a:rect b="b" l="l" r="r" t="t"/>
                <a:pathLst>
                  <a:path extrusionOk="0" h="69151" w="69061">
                    <a:moveTo>
                      <a:pt x="69061" y="3458"/>
                    </a:moveTo>
                    <a:lnTo>
                      <a:pt x="69061" y="67999"/>
                    </a:lnTo>
                    <a:lnTo>
                      <a:pt x="51796" y="67999"/>
                    </a:lnTo>
                    <a:lnTo>
                      <a:pt x="51796" y="59931"/>
                    </a:lnTo>
                    <a:cubicBezTo>
                      <a:pt x="47192" y="65694"/>
                      <a:pt x="40286" y="69152"/>
                      <a:pt x="31077" y="69152"/>
                    </a:cubicBezTo>
                    <a:cubicBezTo>
                      <a:pt x="13812" y="69152"/>
                      <a:pt x="0" y="54169"/>
                      <a:pt x="0" y="34576"/>
                    </a:cubicBezTo>
                    <a:cubicBezTo>
                      <a:pt x="0" y="14983"/>
                      <a:pt x="13812" y="0"/>
                      <a:pt x="31077" y="0"/>
                    </a:cubicBezTo>
                    <a:cubicBezTo>
                      <a:pt x="40286" y="0"/>
                      <a:pt x="47192" y="3458"/>
                      <a:pt x="51796" y="9220"/>
                    </a:cubicBezTo>
                    <a:lnTo>
                      <a:pt x="51796" y="1153"/>
                    </a:lnTo>
                    <a:lnTo>
                      <a:pt x="69061" y="1153"/>
                    </a:lnTo>
                    <a:close/>
                    <a:moveTo>
                      <a:pt x="51796" y="35728"/>
                    </a:moveTo>
                    <a:cubicBezTo>
                      <a:pt x="51796" y="25356"/>
                      <a:pt x="43739" y="17288"/>
                      <a:pt x="33380" y="17288"/>
                    </a:cubicBezTo>
                    <a:cubicBezTo>
                      <a:pt x="23020" y="17288"/>
                      <a:pt x="14963" y="24203"/>
                      <a:pt x="14963" y="35728"/>
                    </a:cubicBezTo>
                    <a:cubicBezTo>
                      <a:pt x="14963" y="46101"/>
                      <a:pt x="23020" y="54169"/>
                      <a:pt x="33380" y="54169"/>
                    </a:cubicBezTo>
                    <a:cubicBezTo>
                      <a:pt x="43739" y="54169"/>
                      <a:pt x="51796" y="47254"/>
                      <a:pt x="51796" y="35728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01"/>
              <p:cNvSpPr/>
              <p:nvPr/>
            </p:nvSpPr>
            <p:spPr>
              <a:xfrm>
                <a:off x="900768" y="6537107"/>
                <a:ext cx="43738" cy="83411"/>
              </a:xfrm>
              <a:custGeom>
                <a:rect b="b" l="l" r="r" t="t"/>
                <a:pathLst>
                  <a:path extrusionOk="0" h="83411" w="43738">
                    <a:moveTo>
                      <a:pt x="27624" y="34576"/>
                    </a:moveTo>
                    <a:lnTo>
                      <a:pt x="27624" y="61084"/>
                    </a:lnTo>
                    <a:cubicBezTo>
                      <a:pt x="27624" y="67999"/>
                      <a:pt x="32229" y="67999"/>
                      <a:pt x="42588" y="67999"/>
                    </a:cubicBezTo>
                    <a:lnTo>
                      <a:pt x="42588" y="82982"/>
                    </a:lnTo>
                    <a:cubicBezTo>
                      <a:pt x="19567" y="85287"/>
                      <a:pt x="11510" y="78372"/>
                      <a:pt x="11510" y="61084"/>
                    </a:cubicBezTo>
                    <a:lnTo>
                      <a:pt x="11510" y="34576"/>
                    </a:lnTo>
                    <a:lnTo>
                      <a:pt x="0" y="34576"/>
                    </a:lnTo>
                    <a:lnTo>
                      <a:pt x="0" y="18440"/>
                    </a:lnTo>
                    <a:lnTo>
                      <a:pt x="11510" y="18440"/>
                    </a:lnTo>
                    <a:lnTo>
                      <a:pt x="11510" y="0"/>
                    </a:lnTo>
                    <a:lnTo>
                      <a:pt x="28775" y="0"/>
                    </a:lnTo>
                    <a:lnTo>
                      <a:pt x="28775" y="18440"/>
                    </a:lnTo>
                    <a:lnTo>
                      <a:pt x="43739" y="18440"/>
                    </a:lnTo>
                    <a:lnTo>
                      <a:pt x="43739" y="34576"/>
                    </a:lnTo>
                    <a:lnTo>
                      <a:pt x="27624" y="3457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101"/>
              <p:cNvSpPr/>
              <p:nvPr/>
            </p:nvSpPr>
            <p:spPr>
              <a:xfrm>
                <a:off x="1044645" y="6552089"/>
                <a:ext cx="69061" cy="69151"/>
              </a:xfrm>
              <a:custGeom>
                <a:rect b="b" l="l" r="r" t="t"/>
                <a:pathLst>
                  <a:path extrusionOk="0" h="69151" w="69061">
                    <a:moveTo>
                      <a:pt x="69061" y="3458"/>
                    </a:moveTo>
                    <a:lnTo>
                      <a:pt x="69061" y="67999"/>
                    </a:lnTo>
                    <a:lnTo>
                      <a:pt x="51796" y="67999"/>
                    </a:lnTo>
                    <a:lnTo>
                      <a:pt x="51796" y="59931"/>
                    </a:lnTo>
                    <a:cubicBezTo>
                      <a:pt x="47192" y="65694"/>
                      <a:pt x="40286" y="69152"/>
                      <a:pt x="31077" y="69152"/>
                    </a:cubicBezTo>
                    <a:cubicBezTo>
                      <a:pt x="13812" y="69152"/>
                      <a:pt x="0" y="54169"/>
                      <a:pt x="0" y="34576"/>
                    </a:cubicBezTo>
                    <a:cubicBezTo>
                      <a:pt x="0" y="14983"/>
                      <a:pt x="13812" y="0"/>
                      <a:pt x="31077" y="0"/>
                    </a:cubicBezTo>
                    <a:cubicBezTo>
                      <a:pt x="40286" y="0"/>
                      <a:pt x="47192" y="3458"/>
                      <a:pt x="51796" y="9220"/>
                    </a:cubicBezTo>
                    <a:lnTo>
                      <a:pt x="51796" y="1153"/>
                    </a:lnTo>
                    <a:lnTo>
                      <a:pt x="69061" y="1153"/>
                    </a:lnTo>
                    <a:close/>
                    <a:moveTo>
                      <a:pt x="51796" y="35728"/>
                    </a:moveTo>
                    <a:cubicBezTo>
                      <a:pt x="51796" y="25356"/>
                      <a:pt x="43739" y="17288"/>
                      <a:pt x="33380" y="17288"/>
                    </a:cubicBezTo>
                    <a:cubicBezTo>
                      <a:pt x="23020" y="17288"/>
                      <a:pt x="14963" y="24203"/>
                      <a:pt x="14963" y="35728"/>
                    </a:cubicBezTo>
                    <a:cubicBezTo>
                      <a:pt x="14963" y="46101"/>
                      <a:pt x="23020" y="54169"/>
                      <a:pt x="33380" y="54169"/>
                    </a:cubicBezTo>
                    <a:cubicBezTo>
                      <a:pt x="43739" y="54169"/>
                      <a:pt x="51796" y="47254"/>
                      <a:pt x="51796" y="35728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101"/>
              <p:cNvSpPr/>
              <p:nvPr/>
            </p:nvSpPr>
            <p:spPr>
              <a:xfrm>
                <a:off x="1128669" y="6554307"/>
                <a:ext cx="96685" cy="66933"/>
              </a:xfrm>
              <a:custGeom>
                <a:rect b="b" l="l" r="r" t="t"/>
                <a:pathLst>
                  <a:path extrusionOk="0" h="66933" w="96685">
                    <a:moveTo>
                      <a:pt x="96685" y="26595"/>
                    </a:moveTo>
                    <a:lnTo>
                      <a:pt x="96685" y="66934"/>
                    </a:lnTo>
                    <a:lnTo>
                      <a:pt x="79420" y="66934"/>
                    </a:lnTo>
                    <a:lnTo>
                      <a:pt x="79420" y="27748"/>
                    </a:lnTo>
                    <a:cubicBezTo>
                      <a:pt x="79420" y="19680"/>
                      <a:pt x="75967" y="15070"/>
                      <a:pt x="69061" y="15070"/>
                    </a:cubicBezTo>
                    <a:cubicBezTo>
                      <a:pt x="62155" y="15070"/>
                      <a:pt x="57551" y="19680"/>
                      <a:pt x="57551" y="30053"/>
                    </a:cubicBezTo>
                    <a:lnTo>
                      <a:pt x="57551" y="66934"/>
                    </a:lnTo>
                    <a:lnTo>
                      <a:pt x="40286" y="66934"/>
                    </a:lnTo>
                    <a:lnTo>
                      <a:pt x="40286" y="27748"/>
                    </a:lnTo>
                    <a:cubicBezTo>
                      <a:pt x="40286" y="19680"/>
                      <a:pt x="36833" y="15070"/>
                      <a:pt x="29927" y="15070"/>
                    </a:cubicBezTo>
                    <a:cubicBezTo>
                      <a:pt x="23020" y="15070"/>
                      <a:pt x="17265" y="19680"/>
                      <a:pt x="17265" y="30053"/>
                    </a:cubicBezTo>
                    <a:lnTo>
                      <a:pt x="17265" y="66934"/>
                    </a:lnTo>
                    <a:lnTo>
                      <a:pt x="0" y="66934"/>
                    </a:lnTo>
                    <a:lnTo>
                      <a:pt x="0" y="2392"/>
                    </a:lnTo>
                    <a:lnTo>
                      <a:pt x="17265" y="2392"/>
                    </a:lnTo>
                    <a:lnTo>
                      <a:pt x="17265" y="9307"/>
                    </a:lnTo>
                    <a:cubicBezTo>
                      <a:pt x="20718" y="3545"/>
                      <a:pt x="26473" y="87"/>
                      <a:pt x="35682" y="87"/>
                    </a:cubicBezTo>
                    <a:cubicBezTo>
                      <a:pt x="43739" y="87"/>
                      <a:pt x="49494" y="3545"/>
                      <a:pt x="52947" y="9307"/>
                    </a:cubicBezTo>
                    <a:cubicBezTo>
                      <a:pt x="56400" y="3545"/>
                      <a:pt x="63306" y="87"/>
                      <a:pt x="72514" y="87"/>
                    </a:cubicBezTo>
                    <a:cubicBezTo>
                      <a:pt x="86326" y="-1065"/>
                      <a:pt x="96685" y="9307"/>
                      <a:pt x="96685" y="2659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01"/>
              <p:cNvSpPr/>
              <p:nvPr/>
            </p:nvSpPr>
            <p:spPr>
              <a:xfrm>
                <a:off x="1240318" y="6554332"/>
                <a:ext cx="70212" cy="92264"/>
              </a:xfrm>
              <a:custGeom>
                <a:rect b="b" l="l" r="r" t="t"/>
                <a:pathLst>
                  <a:path extrusionOk="0" h="92264" w="70212">
                    <a:moveTo>
                      <a:pt x="70212" y="33486"/>
                    </a:moveTo>
                    <a:cubicBezTo>
                      <a:pt x="70212" y="53078"/>
                      <a:pt x="56400" y="68061"/>
                      <a:pt x="37984" y="68061"/>
                    </a:cubicBezTo>
                    <a:cubicBezTo>
                      <a:pt x="28775" y="68061"/>
                      <a:pt x="21869" y="64604"/>
                      <a:pt x="17265" y="58841"/>
                    </a:cubicBezTo>
                    <a:lnTo>
                      <a:pt x="17265" y="92264"/>
                    </a:lnTo>
                    <a:lnTo>
                      <a:pt x="0" y="92264"/>
                    </a:lnTo>
                    <a:lnTo>
                      <a:pt x="0" y="1215"/>
                    </a:lnTo>
                    <a:lnTo>
                      <a:pt x="17265" y="1215"/>
                    </a:lnTo>
                    <a:lnTo>
                      <a:pt x="17265" y="9283"/>
                    </a:lnTo>
                    <a:cubicBezTo>
                      <a:pt x="21869" y="3520"/>
                      <a:pt x="28775" y="62"/>
                      <a:pt x="37984" y="62"/>
                    </a:cubicBezTo>
                    <a:cubicBezTo>
                      <a:pt x="55249" y="-1090"/>
                      <a:pt x="70212" y="13893"/>
                      <a:pt x="70212" y="33486"/>
                    </a:cubicBezTo>
                    <a:close/>
                    <a:moveTo>
                      <a:pt x="52947" y="33486"/>
                    </a:moveTo>
                    <a:cubicBezTo>
                      <a:pt x="52947" y="23113"/>
                      <a:pt x="44890" y="15045"/>
                      <a:pt x="34531" y="15045"/>
                    </a:cubicBezTo>
                    <a:cubicBezTo>
                      <a:pt x="24171" y="15045"/>
                      <a:pt x="16114" y="21960"/>
                      <a:pt x="16114" y="33486"/>
                    </a:cubicBezTo>
                    <a:cubicBezTo>
                      <a:pt x="16114" y="43858"/>
                      <a:pt x="24171" y="51926"/>
                      <a:pt x="34531" y="51926"/>
                    </a:cubicBezTo>
                    <a:cubicBezTo>
                      <a:pt x="46041" y="51926"/>
                      <a:pt x="52947" y="45011"/>
                      <a:pt x="52947" y="33486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101"/>
              <p:cNvSpPr/>
              <p:nvPr/>
            </p:nvSpPr>
            <p:spPr>
              <a:xfrm>
                <a:off x="1320890" y="6555547"/>
                <a:ext cx="61004" cy="66846"/>
              </a:xfrm>
              <a:custGeom>
                <a:rect b="b" l="l" r="r" t="t"/>
                <a:pathLst>
                  <a:path extrusionOk="0" h="66846" w="61004">
                    <a:moveTo>
                      <a:pt x="61004" y="0"/>
                    </a:moveTo>
                    <a:lnTo>
                      <a:pt x="61004" y="64541"/>
                    </a:lnTo>
                    <a:lnTo>
                      <a:pt x="43739" y="64541"/>
                    </a:lnTo>
                    <a:lnTo>
                      <a:pt x="43739" y="57626"/>
                    </a:lnTo>
                    <a:cubicBezTo>
                      <a:pt x="40286" y="63389"/>
                      <a:pt x="33380" y="66846"/>
                      <a:pt x="24171" y="66846"/>
                    </a:cubicBezTo>
                    <a:cubicBezTo>
                      <a:pt x="10359" y="66846"/>
                      <a:pt x="0" y="57626"/>
                      <a:pt x="0" y="40338"/>
                    </a:cubicBezTo>
                    <a:lnTo>
                      <a:pt x="0" y="0"/>
                    </a:lnTo>
                    <a:lnTo>
                      <a:pt x="17265" y="0"/>
                    </a:lnTo>
                    <a:lnTo>
                      <a:pt x="17265" y="38033"/>
                    </a:lnTo>
                    <a:cubicBezTo>
                      <a:pt x="17265" y="47254"/>
                      <a:pt x="23020" y="51864"/>
                      <a:pt x="29927" y="51864"/>
                    </a:cubicBezTo>
                    <a:cubicBezTo>
                      <a:pt x="37984" y="51864"/>
                      <a:pt x="43739" y="47254"/>
                      <a:pt x="43739" y="35728"/>
                    </a:cubicBezTo>
                    <a:lnTo>
                      <a:pt x="43739" y="1153"/>
                    </a:lnTo>
                    <a:lnTo>
                      <a:pt x="61004" y="1153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101"/>
              <p:cNvSpPr/>
              <p:nvPr/>
            </p:nvSpPr>
            <p:spPr>
              <a:xfrm>
                <a:off x="842066" y="6553242"/>
                <a:ext cx="54097" cy="70304"/>
              </a:xfrm>
              <a:custGeom>
                <a:rect b="b" l="l" r="r" t="t"/>
                <a:pathLst>
                  <a:path extrusionOk="0" h="70304" w="54097">
                    <a:moveTo>
                      <a:pt x="18416" y="20745"/>
                    </a:moveTo>
                    <a:cubicBezTo>
                      <a:pt x="18416" y="17288"/>
                      <a:pt x="21869" y="14983"/>
                      <a:pt x="26473" y="14983"/>
                    </a:cubicBezTo>
                    <a:cubicBezTo>
                      <a:pt x="28775" y="14983"/>
                      <a:pt x="29926" y="14983"/>
                      <a:pt x="32229" y="16135"/>
                    </a:cubicBezTo>
                    <a:cubicBezTo>
                      <a:pt x="34531" y="17288"/>
                      <a:pt x="36833" y="19593"/>
                      <a:pt x="37984" y="20745"/>
                    </a:cubicBezTo>
                    <a:lnTo>
                      <a:pt x="51796" y="13830"/>
                    </a:lnTo>
                    <a:cubicBezTo>
                      <a:pt x="47192" y="4610"/>
                      <a:pt x="37984" y="0"/>
                      <a:pt x="27624" y="0"/>
                    </a:cubicBezTo>
                    <a:cubicBezTo>
                      <a:pt x="13812" y="0"/>
                      <a:pt x="3453" y="6915"/>
                      <a:pt x="3453" y="20745"/>
                    </a:cubicBezTo>
                    <a:cubicBezTo>
                      <a:pt x="3453" y="43796"/>
                      <a:pt x="36833" y="38033"/>
                      <a:pt x="36833" y="48406"/>
                    </a:cubicBezTo>
                    <a:cubicBezTo>
                      <a:pt x="36833" y="51864"/>
                      <a:pt x="33380" y="54169"/>
                      <a:pt x="27624" y="54169"/>
                    </a:cubicBezTo>
                    <a:cubicBezTo>
                      <a:pt x="26473" y="54169"/>
                      <a:pt x="26473" y="54169"/>
                      <a:pt x="25322" y="54169"/>
                    </a:cubicBezTo>
                    <a:cubicBezTo>
                      <a:pt x="23020" y="54169"/>
                      <a:pt x="21869" y="53016"/>
                      <a:pt x="20718" y="53016"/>
                    </a:cubicBezTo>
                    <a:cubicBezTo>
                      <a:pt x="17265" y="51864"/>
                      <a:pt x="16114" y="49559"/>
                      <a:pt x="13812" y="47254"/>
                    </a:cubicBezTo>
                    <a:lnTo>
                      <a:pt x="0" y="55321"/>
                    </a:lnTo>
                    <a:cubicBezTo>
                      <a:pt x="4604" y="65694"/>
                      <a:pt x="13812" y="70304"/>
                      <a:pt x="27624" y="70304"/>
                    </a:cubicBezTo>
                    <a:cubicBezTo>
                      <a:pt x="41437" y="70304"/>
                      <a:pt x="54098" y="63389"/>
                      <a:pt x="54098" y="49559"/>
                    </a:cubicBezTo>
                    <a:cubicBezTo>
                      <a:pt x="51796" y="24203"/>
                      <a:pt x="18416" y="29966"/>
                      <a:pt x="18416" y="2074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01"/>
              <p:cNvSpPr/>
              <p:nvPr/>
            </p:nvSpPr>
            <p:spPr>
              <a:xfrm>
                <a:off x="1395706" y="6553242"/>
                <a:ext cx="54097" cy="70304"/>
              </a:xfrm>
              <a:custGeom>
                <a:rect b="b" l="l" r="r" t="t"/>
                <a:pathLst>
                  <a:path extrusionOk="0" h="70304" w="54097">
                    <a:moveTo>
                      <a:pt x="18416" y="20745"/>
                    </a:moveTo>
                    <a:cubicBezTo>
                      <a:pt x="18416" y="17288"/>
                      <a:pt x="21869" y="14983"/>
                      <a:pt x="26473" y="14983"/>
                    </a:cubicBezTo>
                    <a:cubicBezTo>
                      <a:pt x="28775" y="14983"/>
                      <a:pt x="29927" y="14983"/>
                      <a:pt x="32229" y="16135"/>
                    </a:cubicBezTo>
                    <a:cubicBezTo>
                      <a:pt x="34531" y="17288"/>
                      <a:pt x="36833" y="19593"/>
                      <a:pt x="37984" y="20745"/>
                    </a:cubicBezTo>
                    <a:lnTo>
                      <a:pt x="51796" y="13830"/>
                    </a:lnTo>
                    <a:cubicBezTo>
                      <a:pt x="47192" y="4610"/>
                      <a:pt x="37984" y="0"/>
                      <a:pt x="27625" y="0"/>
                    </a:cubicBezTo>
                    <a:cubicBezTo>
                      <a:pt x="13812" y="0"/>
                      <a:pt x="3453" y="6915"/>
                      <a:pt x="3453" y="20745"/>
                    </a:cubicBezTo>
                    <a:cubicBezTo>
                      <a:pt x="3453" y="43796"/>
                      <a:pt x="36833" y="38033"/>
                      <a:pt x="36833" y="48406"/>
                    </a:cubicBezTo>
                    <a:cubicBezTo>
                      <a:pt x="36833" y="51864"/>
                      <a:pt x="33380" y="54169"/>
                      <a:pt x="27625" y="54169"/>
                    </a:cubicBezTo>
                    <a:cubicBezTo>
                      <a:pt x="26473" y="54169"/>
                      <a:pt x="26473" y="54169"/>
                      <a:pt x="25322" y="54169"/>
                    </a:cubicBezTo>
                    <a:cubicBezTo>
                      <a:pt x="23020" y="54169"/>
                      <a:pt x="21869" y="53016"/>
                      <a:pt x="20718" y="53016"/>
                    </a:cubicBezTo>
                    <a:cubicBezTo>
                      <a:pt x="17265" y="51864"/>
                      <a:pt x="16114" y="49559"/>
                      <a:pt x="13812" y="47254"/>
                    </a:cubicBezTo>
                    <a:lnTo>
                      <a:pt x="0" y="55321"/>
                    </a:lnTo>
                    <a:cubicBezTo>
                      <a:pt x="4604" y="65694"/>
                      <a:pt x="13812" y="70304"/>
                      <a:pt x="27625" y="70304"/>
                    </a:cubicBezTo>
                    <a:cubicBezTo>
                      <a:pt x="41437" y="70304"/>
                      <a:pt x="54098" y="63389"/>
                      <a:pt x="54098" y="49559"/>
                    </a:cubicBezTo>
                    <a:cubicBezTo>
                      <a:pt x="51796" y="24203"/>
                      <a:pt x="18416" y="29966"/>
                      <a:pt x="18416" y="2074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101"/>
              <p:cNvSpPr/>
              <p:nvPr/>
            </p:nvSpPr>
            <p:spPr>
              <a:xfrm>
                <a:off x="974433" y="6553242"/>
                <a:ext cx="63306" cy="69151"/>
              </a:xfrm>
              <a:custGeom>
                <a:rect b="b" l="l" r="r" t="t"/>
                <a:pathLst>
                  <a:path extrusionOk="0" h="69151" w="63306">
                    <a:moveTo>
                      <a:pt x="49494" y="43796"/>
                    </a:moveTo>
                    <a:cubicBezTo>
                      <a:pt x="46041" y="48406"/>
                      <a:pt x="41437" y="51864"/>
                      <a:pt x="34531" y="51864"/>
                    </a:cubicBezTo>
                    <a:cubicBezTo>
                      <a:pt x="34531" y="51864"/>
                      <a:pt x="34531" y="51864"/>
                      <a:pt x="34531" y="51864"/>
                    </a:cubicBezTo>
                    <a:cubicBezTo>
                      <a:pt x="34531" y="51864"/>
                      <a:pt x="34531" y="51864"/>
                      <a:pt x="34531" y="51864"/>
                    </a:cubicBezTo>
                    <a:cubicBezTo>
                      <a:pt x="24171" y="51864"/>
                      <a:pt x="17265" y="44948"/>
                      <a:pt x="17265" y="34576"/>
                    </a:cubicBezTo>
                    <a:cubicBezTo>
                      <a:pt x="17265" y="24203"/>
                      <a:pt x="24171" y="17288"/>
                      <a:pt x="34531" y="17288"/>
                    </a:cubicBezTo>
                    <a:cubicBezTo>
                      <a:pt x="34531" y="17288"/>
                      <a:pt x="34531" y="17288"/>
                      <a:pt x="34531" y="17288"/>
                    </a:cubicBezTo>
                    <a:cubicBezTo>
                      <a:pt x="34531" y="17288"/>
                      <a:pt x="34531" y="17288"/>
                      <a:pt x="34531" y="17288"/>
                    </a:cubicBezTo>
                    <a:cubicBezTo>
                      <a:pt x="41437" y="17288"/>
                      <a:pt x="46041" y="20745"/>
                      <a:pt x="49494" y="25356"/>
                    </a:cubicBezTo>
                    <a:lnTo>
                      <a:pt x="63306" y="17288"/>
                    </a:lnTo>
                    <a:cubicBezTo>
                      <a:pt x="57551" y="6915"/>
                      <a:pt x="47192" y="0"/>
                      <a:pt x="34531" y="0"/>
                    </a:cubicBezTo>
                    <a:cubicBezTo>
                      <a:pt x="14963" y="0"/>
                      <a:pt x="0" y="14983"/>
                      <a:pt x="0" y="34576"/>
                    </a:cubicBezTo>
                    <a:cubicBezTo>
                      <a:pt x="0" y="54169"/>
                      <a:pt x="14963" y="69152"/>
                      <a:pt x="34531" y="69152"/>
                    </a:cubicBezTo>
                    <a:cubicBezTo>
                      <a:pt x="47192" y="69152"/>
                      <a:pt x="58702" y="62236"/>
                      <a:pt x="63306" y="51864"/>
                    </a:cubicBezTo>
                    <a:lnTo>
                      <a:pt x="49494" y="4379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101"/>
            <p:cNvGrpSpPr/>
            <p:nvPr/>
          </p:nvGrpSpPr>
          <p:grpSpPr>
            <a:xfrm>
              <a:off x="504818" y="6502531"/>
              <a:ext cx="142725" cy="142913"/>
              <a:chOff x="504818" y="6502531"/>
              <a:chExt cx="142725" cy="142913"/>
            </a:xfrm>
          </p:grpSpPr>
          <p:sp>
            <p:nvSpPr>
              <p:cNvPr id="24" name="Google Shape;24;p101"/>
              <p:cNvSpPr/>
              <p:nvPr/>
            </p:nvSpPr>
            <p:spPr>
              <a:xfrm>
                <a:off x="542801" y="6502531"/>
                <a:ext cx="104742" cy="71968"/>
              </a:xfrm>
              <a:custGeom>
                <a:rect b="b" l="l" r="r" t="t"/>
                <a:pathLst>
                  <a:path extrusionOk="0" h="71968" w="104742">
                    <a:moveTo>
                      <a:pt x="104743" y="71457"/>
                    </a:moveTo>
                    <a:cubicBezTo>
                      <a:pt x="104743" y="72609"/>
                      <a:pt x="104743" y="71457"/>
                      <a:pt x="104743" y="71457"/>
                    </a:cubicBezTo>
                    <a:cubicBezTo>
                      <a:pt x="104743" y="32271"/>
                      <a:pt x="73665" y="0"/>
                      <a:pt x="34531" y="0"/>
                    </a:cubicBezTo>
                    <a:cubicBezTo>
                      <a:pt x="21869" y="0"/>
                      <a:pt x="10359" y="3458"/>
                      <a:pt x="0" y="9220"/>
                    </a:cubicBezTo>
                    <a:cubicBezTo>
                      <a:pt x="0" y="9220"/>
                      <a:pt x="0" y="9220"/>
                      <a:pt x="0" y="10373"/>
                    </a:cubicBezTo>
                    <a:lnTo>
                      <a:pt x="104743" y="7145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101"/>
              <p:cNvSpPr/>
              <p:nvPr/>
            </p:nvSpPr>
            <p:spPr>
              <a:xfrm>
                <a:off x="504818" y="6539412"/>
                <a:ext cx="70212" cy="106032"/>
              </a:xfrm>
              <a:custGeom>
                <a:rect b="b" l="l" r="r" t="t"/>
                <a:pathLst>
                  <a:path extrusionOk="0" h="106032" w="70212">
                    <a:moveTo>
                      <a:pt x="10359" y="0"/>
                    </a:moveTo>
                    <a:cubicBezTo>
                      <a:pt x="10359" y="0"/>
                      <a:pt x="9208" y="0"/>
                      <a:pt x="10359" y="0"/>
                    </a:cubicBezTo>
                    <a:cubicBezTo>
                      <a:pt x="3453" y="10373"/>
                      <a:pt x="0" y="21898"/>
                      <a:pt x="0" y="34576"/>
                    </a:cubicBezTo>
                    <a:cubicBezTo>
                      <a:pt x="0" y="73762"/>
                      <a:pt x="31077" y="106032"/>
                      <a:pt x="70212" y="106032"/>
                    </a:cubicBezTo>
                    <a:cubicBezTo>
                      <a:pt x="70212" y="106032"/>
                      <a:pt x="70212" y="106032"/>
                      <a:pt x="70212" y="104880"/>
                    </a:cubicBezTo>
                    <a:lnTo>
                      <a:pt x="10359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101"/>
              <p:cNvSpPr/>
              <p:nvPr/>
            </p:nvSpPr>
            <p:spPr>
              <a:xfrm>
                <a:off x="527838" y="6526734"/>
                <a:ext cx="116252" cy="116405"/>
              </a:xfrm>
              <a:custGeom>
                <a:rect b="b" l="l" r="r" t="t"/>
                <a:pathLst>
                  <a:path extrusionOk="0" h="116405" w="116252">
                    <a:moveTo>
                      <a:pt x="0" y="0"/>
                    </a:moveTo>
                    <a:lnTo>
                      <a:pt x="66759" y="116405"/>
                    </a:lnTo>
                    <a:cubicBezTo>
                      <a:pt x="66759" y="116405"/>
                      <a:pt x="66759" y="116405"/>
                      <a:pt x="66759" y="116405"/>
                    </a:cubicBezTo>
                    <a:cubicBezTo>
                      <a:pt x="90930" y="109490"/>
                      <a:pt x="109347" y="91049"/>
                      <a:pt x="116253" y="66846"/>
                    </a:cubicBezTo>
                    <a:cubicBezTo>
                      <a:pt x="116253" y="66846"/>
                      <a:pt x="116253" y="66846"/>
                      <a:pt x="116253" y="66846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7" name="Google Shape;27;p101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101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" name="Google Shape;29;p1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p1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841126" y="3815180"/>
            <a:ext cx="3350873" cy="3042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110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B3B3B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110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B3B3B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271" y="6386235"/>
            <a:ext cx="1205565" cy="370178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4318" y="3815180"/>
            <a:ext cx="3387682" cy="304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7" name="Google Shape;607;p110"/>
          <p:cNvGrpSpPr/>
          <p:nvPr/>
        </p:nvGrpSpPr>
        <p:grpSpPr>
          <a:xfrm>
            <a:off x="504818" y="6499356"/>
            <a:ext cx="944985" cy="144065"/>
            <a:chOff x="504818" y="6502531"/>
            <a:chExt cx="944985" cy="144065"/>
          </a:xfrm>
        </p:grpSpPr>
        <p:grpSp>
          <p:nvGrpSpPr>
            <p:cNvPr id="608" name="Google Shape;608;p110"/>
            <p:cNvGrpSpPr/>
            <p:nvPr/>
          </p:nvGrpSpPr>
          <p:grpSpPr>
            <a:xfrm>
              <a:off x="694736" y="6529039"/>
              <a:ext cx="755067" cy="117557"/>
              <a:chOff x="694736" y="6529039"/>
              <a:chExt cx="755067" cy="117557"/>
            </a:xfrm>
          </p:grpSpPr>
          <p:sp>
            <p:nvSpPr>
              <p:cNvPr id="609" name="Google Shape;609;p110"/>
              <p:cNvSpPr/>
              <p:nvPr/>
            </p:nvSpPr>
            <p:spPr>
              <a:xfrm>
                <a:off x="694736" y="6529039"/>
                <a:ext cx="54097" cy="91049"/>
              </a:xfrm>
              <a:custGeom>
                <a:rect b="b" l="l" r="r" t="t"/>
                <a:pathLst>
                  <a:path extrusionOk="0" h="91049" w="54097">
                    <a:moveTo>
                      <a:pt x="18416" y="17288"/>
                    </a:moveTo>
                    <a:lnTo>
                      <a:pt x="18416" y="39186"/>
                    </a:lnTo>
                    <a:lnTo>
                      <a:pt x="54098" y="39186"/>
                    </a:lnTo>
                    <a:lnTo>
                      <a:pt x="54098" y="56474"/>
                    </a:lnTo>
                    <a:lnTo>
                      <a:pt x="18416" y="56474"/>
                    </a:lnTo>
                    <a:lnTo>
                      <a:pt x="18416" y="91049"/>
                    </a:lnTo>
                    <a:lnTo>
                      <a:pt x="0" y="91049"/>
                    </a:lnTo>
                    <a:lnTo>
                      <a:pt x="0" y="0"/>
                    </a:lnTo>
                    <a:lnTo>
                      <a:pt x="54098" y="0"/>
                    </a:lnTo>
                    <a:lnTo>
                      <a:pt x="54098" y="17288"/>
                    </a:lnTo>
                    <a:lnTo>
                      <a:pt x="18416" y="17288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10"/>
              <p:cNvSpPr/>
              <p:nvPr/>
            </p:nvSpPr>
            <p:spPr>
              <a:xfrm>
                <a:off x="760344" y="6552089"/>
                <a:ext cx="69061" cy="69151"/>
              </a:xfrm>
              <a:custGeom>
                <a:rect b="b" l="l" r="r" t="t"/>
                <a:pathLst>
                  <a:path extrusionOk="0" h="69151" w="69061">
                    <a:moveTo>
                      <a:pt x="69061" y="3458"/>
                    </a:moveTo>
                    <a:lnTo>
                      <a:pt x="69061" y="67999"/>
                    </a:lnTo>
                    <a:lnTo>
                      <a:pt x="51796" y="67999"/>
                    </a:lnTo>
                    <a:lnTo>
                      <a:pt x="51796" y="59931"/>
                    </a:lnTo>
                    <a:cubicBezTo>
                      <a:pt x="47192" y="65694"/>
                      <a:pt x="40286" y="69152"/>
                      <a:pt x="31077" y="69152"/>
                    </a:cubicBezTo>
                    <a:cubicBezTo>
                      <a:pt x="13812" y="69152"/>
                      <a:pt x="0" y="54169"/>
                      <a:pt x="0" y="34576"/>
                    </a:cubicBezTo>
                    <a:cubicBezTo>
                      <a:pt x="0" y="14983"/>
                      <a:pt x="13812" y="0"/>
                      <a:pt x="31077" y="0"/>
                    </a:cubicBezTo>
                    <a:cubicBezTo>
                      <a:pt x="40286" y="0"/>
                      <a:pt x="47192" y="3458"/>
                      <a:pt x="51796" y="9220"/>
                    </a:cubicBezTo>
                    <a:lnTo>
                      <a:pt x="51796" y="1153"/>
                    </a:lnTo>
                    <a:lnTo>
                      <a:pt x="69061" y="1153"/>
                    </a:lnTo>
                    <a:close/>
                    <a:moveTo>
                      <a:pt x="51796" y="35728"/>
                    </a:moveTo>
                    <a:cubicBezTo>
                      <a:pt x="51796" y="25356"/>
                      <a:pt x="43739" y="17288"/>
                      <a:pt x="33380" y="17288"/>
                    </a:cubicBezTo>
                    <a:cubicBezTo>
                      <a:pt x="23020" y="17288"/>
                      <a:pt x="14963" y="24203"/>
                      <a:pt x="14963" y="35728"/>
                    </a:cubicBezTo>
                    <a:cubicBezTo>
                      <a:pt x="14963" y="46101"/>
                      <a:pt x="23020" y="54169"/>
                      <a:pt x="33380" y="54169"/>
                    </a:cubicBezTo>
                    <a:cubicBezTo>
                      <a:pt x="43739" y="54169"/>
                      <a:pt x="51796" y="47254"/>
                      <a:pt x="51796" y="35728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10"/>
              <p:cNvSpPr/>
              <p:nvPr/>
            </p:nvSpPr>
            <p:spPr>
              <a:xfrm>
                <a:off x="900768" y="6537107"/>
                <a:ext cx="43738" cy="83411"/>
              </a:xfrm>
              <a:custGeom>
                <a:rect b="b" l="l" r="r" t="t"/>
                <a:pathLst>
                  <a:path extrusionOk="0" h="83411" w="43738">
                    <a:moveTo>
                      <a:pt x="27624" y="34576"/>
                    </a:moveTo>
                    <a:lnTo>
                      <a:pt x="27624" y="61084"/>
                    </a:lnTo>
                    <a:cubicBezTo>
                      <a:pt x="27624" y="67999"/>
                      <a:pt x="32229" y="67999"/>
                      <a:pt x="42588" y="67999"/>
                    </a:cubicBezTo>
                    <a:lnTo>
                      <a:pt x="42588" y="82982"/>
                    </a:lnTo>
                    <a:cubicBezTo>
                      <a:pt x="19567" y="85287"/>
                      <a:pt x="11510" y="78372"/>
                      <a:pt x="11510" y="61084"/>
                    </a:cubicBezTo>
                    <a:lnTo>
                      <a:pt x="11510" y="34576"/>
                    </a:lnTo>
                    <a:lnTo>
                      <a:pt x="0" y="34576"/>
                    </a:lnTo>
                    <a:lnTo>
                      <a:pt x="0" y="18440"/>
                    </a:lnTo>
                    <a:lnTo>
                      <a:pt x="11510" y="18440"/>
                    </a:lnTo>
                    <a:lnTo>
                      <a:pt x="11510" y="0"/>
                    </a:lnTo>
                    <a:lnTo>
                      <a:pt x="28775" y="0"/>
                    </a:lnTo>
                    <a:lnTo>
                      <a:pt x="28775" y="18440"/>
                    </a:lnTo>
                    <a:lnTo>
                      <a:pt x="43739" y="18440"/>
                    </a:lnTo>
                    <a:lnTo>
                      <a:pt x="43739" y="34576"/>
                    </a:lnTo>
                    <a:lnTo>
                      <a:pt x="27624" y="3457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10"/>
              <p:cNvSpPr/>
              <p:nvPr/>
            </p:nvSpPr>
            <p:spPr>
              <a:xfrm>
                <a:off x="1044645" y="6552089"/>
                <a:ext cx="69061" cy="69151"/>
              </a:xfrm>
              <a:custGeom>
                <a:rect b="b" l="l" r="r" t="t"/>
                <a:pathLst>
                  <a:path extrusionOk="0" h="69151" w="69061">
                    <a:moveTo>
                      <a:pt x="69061" y="3458"/>
                    </a:moveTo>
                    <a:lnTo>
                      <a:pt x="69061" y="67999"/>
                    </a:lnTo>
                    <a:lnTo>
                      <a:pt x="51796" y="67999"/>
                    </a:lnTo>
                    <a:lnTo>
                      <a:pt x="51796" y="59931"/>
                    </a:lnTo>
                    <a:cubicBezTo>
                      <a:pt x="47192" y="65694"/>
                      <a:pt x="40286" y="69152"/>
                      <a:pt x="31077" y="69152"/>
                    </a:cubicBezTo>
                    <a:cubicBezTo>
                      <a:pt x="13812" y="69152"/>
                      <a:pt x="0" y="54169"/>
                      <a:pt x="0" y="34576"/>
                    </a:cubicBezTo>
                    <a:cubicBezTo>
                      <a:pt x="0" y="14983"/>
                      <a:pt x="13812" y="0"/>
                      <a:pt x="31077" y="0"/>
                    </a:cubicBezTo>
                    <a:cubicBezTo>
                      <a:pt x="40286" y="0"/>
                      <a:pt x="47192" y="3458"/>
                      <a:pt x="51796" y="9220"/>
                    </a:cubicBezTo>
                    <a:lnTo>
                      <a:pt x="51796" y="1153"/>
                    </a:lnTo>
                    <a:lnTo>
                      <a:pt x="69061" y="1153"/>
                    </a:lnTo>
                    <a:close/>
                    <a:moveTo>
                      <a:pt x="51796" y="35728"/>
                    </a:moveTo>
                    <a:cubicBezTo>
                      <a:pt x="51796" y="25356"/>
                      <a:pt x="43739" y="17288"/>
                      <a:pt x="33380" y="17288"/>
                    </a:cubicBezTo>
                    <a:cubicBezTo>
                      <a:pt x="23020" y="17288"/>
                      <a:pt x="14963" y="24203"/>
                      <a:pt x="14963" y="35728"/>
                    </a:cubicBezTo>
                    <a:cubicBezTo>
                      <a:pt x="14963" y="46101"/>
                      <a:pt x="23020" y="54169"/>
                      <a:pt x="33380" y="54169"/>
                    </a:cubicBezTo>
                    <a:cubicBezTo>
                      <a:pt x="43739" y="54169"/>
                      <a:pt x="51796" y="47254"/>
                      <a:pt x="51796" y="35728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10"/>
              <p:cNvSpPr/>
              <p:nvPr/>
            </p:nvSpPr>
            <p:spPr>
              <a:xfrm>
                <a:off x="1128669" y="6554307"/>
                <a:ext cx="96685" cy="66933"/>
              </a:xfrm>
              <a:custGeom>
                <a:rect b="b" l="l" r="r" t="t"/>
                <a:pathLst>
                  <a:path extrusionOk="0" h="66933" w="96685">
                    <a:moveTo>
                      <a:pt x="96685" y="26595"/>
                    </a:moveTo>
                    <a:lnTo>
                      <a:pt x="96685" y="66934"/>
                    </a:lnTo>
                    <a:lnTo>
                      <a:pt x="79420" y="66934"/>
                    </a:lnTo>
                    <a:lnTo>
                      <a:pt x="79420" y="27748"/>
                    </a:lnTo>
                    <a:cubicBezTo>
                      <a:pt x="79420" y="19680"/>
                      <a:pt x="75967" y="15070"/>
                      <a:pt x="69061" y="15070"/>
                    </a:cubicBezTo>
                    <a:cubicBezTo>
                      <a:pt x="62155" y="15070"/>
                      <a:pt x="57551" y="19680"/>
                      <a:pt x="57551" y="30053"/>
                    </a:cubicBezTo>
                    <a:lnTo>
                      <a:pt x="57551" y="66934"/>
                    </a:lnTo>
                    <a:lnTo>
                      <a:pt x="40286" y="66934"/>
                    </a:lnTo>
                    <a:lnTo>
                      <a:pt x="40286" y="27748"/>
                    </a:lnTo>
                    <a:cubicBezTo>
                      <a:pt x="40286" y="19680"/>
                      <a:pt x="36833" y="15070"/>
                      <a:pt x="29927" y="15070"/>
                    </a:cubicBezTo>
                    <a:cubicBezTo>
                      <a:pt x="23020" y="15070"/>
                      <a:pt x="17265" y="19680"/>
                      <a:pt x="17265" y="30053"/>
                    </a:cubicBezTo>
                    <a:lnTo>
                      <a:pt x="17265" y="66934"/>
                    </a:lnTo>
                    <a:lnTo>
                      <a:pt x="0" y="66934"/>
                    </a:lnTo>
                    <a:lnTo>
                      <a:pt x="0" y="2392"/>
                    </a:lnTo>
                    <a:lnTo>
                      <a:pt x="17265" y="2392"/>
                    </a:lnTo>
                    <a:lnTo>
                      <a:pt x="17265" y="9307"/>
                    </a:lnTo>
                    <a:cubicBezTo>
                      <a:pt x="20718" y="3545"/>
                      <a:pt x="26473" y="87"/>
                      <a:pt x="35682" y="87"/>
                    </a:cubicBezTo>
                    <a:cubicBezTo>
                      <a:pt x="43739" y="87"/>
                      <a:pt x="49494" y="3545"/>
                      <a:pt x="52947" y="9307"/>
                    </a:cubicBezTo>
                    <a:cubicBezTo>
                      <a:pt x="56400" y="3545"/>
                      <a:pt x="63306" y="87"/>
                      <a:pt x="72514" y="87"/>
                    </a:cubicBezTo>
                    <a:cubicBezTo>
                      <a:pt x="86326" y="-1065"/>
                      <a:pt x="96685" y="9307"/>
                      <a:pt x="96685" y="2659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10"/>
              <p:cNvSpPr/>
              <p:nvPr/>
            </p:nvSpPr>
            <p:spPr>
              <a:xfrm>
                <a:off x="1240318" y="6554332"/>
                <a:ext cx="70212" cy="92264"/>
              </a:xfrm>
              <a:custGeom>
                <a:rect b="b" l="l" r="r" t="t"/>
                <a:pathLst>
                  <a:path extrusionOk="0" h="92264" w="70212">
                    <a:moveTo>
                      <a:pt x="70212" y="33486"/>
                    </a:moveTo>
                    <a:cubicBezTo>
                      <a:pt x="70212" y="53078"/>
                      <a:pt x="56400" y="68061"/>
                      <a:pt x="37984" y="68061"/>
                    </a:cubicBezTo>
                    <a:cubicBezTo>
                      <a:pt x="28775" y="68061"/>
                      <a:pt x="21869" y="64604"/>
                      <a:pt x="17265" y="58841"/>
                    </a:cubicBezTo>
                    <a:lnTo>
                      <a:pt x="17265" y="92264"/>
                    </a:lnTo>
                    <a:lnTo>
                      <a:pt x="0" y="92264"/>
                    </a:lnTo>
                    <a:lnTo>
                      <a:pt x="0" y="1215"/>
                    </a:lnTo>
                    <a:lnTo>
                      <a:pt x="17265" y="1215"/>
                    </a:lnTo>
                    <a:lnTo>
                      <a:pt x="17265" y="9283"/>
                    </a:lnTo>
                    <a:cubicBezTo>
                      <a:pt x="21869" y="3520"/>
                      <a:pt x="28775" y="62"/>
                      <a:pt x="37984" y="62"/>
                    </a:cubicBezTo>
                    <a:cubicBezTo>
                      <a:pt x="55249" y="-1090"/>
                      <a:pt x="70212" y="13893"/>
                      <a:pt x="70212" y="33486"/>
                    </a:cubicBezTo>
                    <a:close/>
                    <a:moveTo>
                      <a:pt x="52947" y="33486"/>
                    </a:moveTo>
                    <a:cubicBezTo>
                      <a:pt x="52947" y="23113"/>
                      <a:pt x="44890" y="15045"/>
                      <a:pt x="34531" y="15045"/>
                    </a:cubicBezTo>
                    <a:cubicBezTo>
                      <a:pt x="24171" y="15045"/>
                      <a:pt x="16114" y="21960"/>
                      <a:pt x="16114" y="33486"/>
                    </a:cubicBezTo>
                    <a:cubicBezTo>
                      <a:pt x="16114" y="43858"/>
                      <a:pt x="24171" y="51926"/>
                      <a:pt x="34531" y="51926"/>
                    </a:cubicBezTo>
                    <a:cubicBezTo>
                      <a:pt x="46041" y="51926"/>
                      <a:pt x="52947" y="45011"/>
                      <a:pt x="52947" y="33486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10"/>
              <p:cNvSpPr/>
              <p:nvPr/>
            </p:nvSpPr>
            <p:spPr>
              <a:xfrm>
                <a:off x="1320890" y="6555547"/>
                <a:ext cx="61004" cy="66846"/>
              </a:xfrm>
              <a:custGeom>
                <a:rect b="b" l="l" r="r" t="t"/>
                <a:pathLst>
                  <a:path extrusionOk="0" h="66846" w="61004">
                    <a:moveTo>
                      <a:pt x="61004" y="0"/>
                    </a:moveTo>
                    <a:lnTo>
                      <a:pt x="61004" y="64541"/>
                    </a:lnTo>
                    <a:lnTo>
                      <a:pt x="43739" y="64541"/>
                    </a:lnTo>
                    <a:lnTo>
                      <a:pt x="43739" y="57626"/>
                    </a:lnTo>
                    <a:cubicBezTo>
                      <a:pt x="40286" y="63389"/>
                      <a:pt x="33380" y="66846"/>
                      <a:pt x="24171" y="66846"/>
                    </a:cubicBezTo>
                    <a:cubicBezTo>
                      <a:pt x="10359" y="66846"/>
                      <a:pt x="0" y="57626"/>
                      <a:pt x="0" y="40338"/>
                    </a:cubicBezTo>
                    <a:lnTo>
                      <a:pt x="0" y="0"/>
                    </a:lnTo>
                    <a:lnTo>
                      <a:pt x="17265" y="0"/>
                    </a:lnTo>
                    <a:lnTo>
                      <a:pt x="17265" y="38033"/>
                    </a:lnTo>
                    <a:cubicBezTo>
                      <a:pt x="17265" y="47254"/>
                      <a:pt x="23020" y="51864"/>
                      <a:pt x="29927" y="51864"/>
                    </a:cubicBezTo>
                    <a:cubicBezTo>
                      <a:pt x="37984" y="51864"/>
                      <a:pt x="43739" y="47254"/>
                      <a:pt x="43739" y="35728"/>
                    </a:cubicBezTo>
                    <a:lnTo>
                      <a:pt x="43739" y="1153"/>
                    </a:lnTo>
                    <a:lnTo>
                      <a:pt x="61004" y="1153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10"/>
              <p:cNvSpPr/>
              <p:nvPr/>
            </p:nvSpPr>
            <p:spPr>
              <a:xfrm>
                <a:off x="842066" y="6553242"/>
                <a:ext cx="54097" cy="70304"/>
              </a:xfrm>
              <a:custGeom>
                <a:rect b="b" l="l" r="r" t="t"/>
                <a:pathLst>
                  <a:path extrusionOk="0" h="70304" w="54097">
                    <a:moveTo>
                      <a:pt x="18416" y="20745"/>
                    </a:moveTo>
                    <a:cubicBezTo>
                      <a:pt x="18416" y="17288"/>
                      <a:pt x="21869" y="14983"/>
                      <a:pt x="26473" y="14983"/>
                    </a:cubicBezTo>
                    <a:cubicBezTo>
                      <a:pt x="28775" y="14983"/>
                      <a:pt x="29926" y="14983"/>
                      <a:pt x="32229" y="16135"/>
                    </a:cubicBezTo>
                    <a:cubicBezTo>
                      <a:pt x="34531" y="17288"/>
                      <a:pt x="36833" y="19593"/>
                      <a:pt x="37984" y="20745"/>
                    </a:cubicBezTo>
                    <a:lnTo>
                      <a:pt x="51796" y="13830"/>
                    </a:lnTo>
                    <a:cubicBezTo>
                      <a:pt x="47192" y="4610"/>
                      <a:pt x="37984" y="0"/>
                      <a:pt x="27624" y="0"/>
                    </a:cubicBezTo>
                    <a:cubicBezTo>
                      <a:pt x="13812" y="0"/>
                      <a:pt x="3453" y="6915"/>
                      <a:pt x="3453" y="20745"/>
                    </a:cubicBezTo>
                    <a:cubicBezTo>
                      <a:pt x="3453" y="43796"/>
                      <a:pt x="36833" y="38033"/>
                      <a:pt x="36833" y="48406"/>
                    </a:cubicBezTo>
                    <a:cubicBezTo>
                      <a:pt x="36833" y="51864"/>
                      <a:pt x="33380" y="54169"/>
                      <a:pt x="27624" y="54169"/>
                    </a:cubicBezTo>
                    <a:cubicBezTo>
                      <a:pt x="26473" y="54169"/>
                      <a:pt x="26473" y="54169"/>
                      <a:pt x="25322" y="54169"/>
                    </a:cubicBezTo>
                    <a:cubicBezTo>
                      <a:pt x="23020" y="54169"/>
                      <a:pt x="21869" y="53016"/>
                      <a:pt x="20718" y="53016"/>
                    </a:cubicBezTo>
                    <a:cubicBezTo>
                      <a:pt x="17265" y="51864"/>
                      <a:pt x="16114" y="49559"/>
                      <a:pt x="13812" y="47254"/>
                    </a:cubicBezTo>
                    <a:lnTo>
                      <a:pt x="0" y="55321"/>
                    </a:lnTo>
                    <a:cubicBezTo>
                      <a:pt x="4604" y="65694"/>
                      <a:pt x="13812" y="70304"/>
                      <a:pt x="27624" y="70304"/>
                    </a:cubicBezTo>
                    <a:cubicBezTo>
                      <a:pt x="41437" y="70304"/>
                      <a:pt x="54098" y="63389"/>
                      <a:pt x="54098" y="49559"/>
                    </a:cubicBezTo>
                    <a:cubicBezTo>
                      <a:pt x="51796" y="24203"/>
                      <a:pt x="18416" y="29966"/>
                      <a:pt x="18416" y="2074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10"/>
              <p:cNvSpPr/>
              <p:nvPr/>
            </p:nvSpPr>
            <p:spPr>
              <a:xfrm>
                <a:off x="1395706" y="6553242"/>
                <a:ext cx="54097" cy="70304"/>
              </a:xfrm>
              <a:custGeom>
                <a:rect b="b" l="l" r="r" t="t"/>
                <a:pathLst>
                  <a:path extrusionOk="0" h="70304" w="54097">
                    <a:moveTo>
                      <a:pt x="18416" y="20745"/>
                    </a:moveTo>
                    <a:cubicBezTo>
                      <a:pt x="18416" y="17288"/>
                      <a:pt x="21869" y="14983"/>
                      <a:pt x="26473" y="14983"/>
                    </a:cubicBezTo>
                    <a:cubicBezTo>
                      <a:pt x="28775" y="14983"/>
                      <a:pt x="29927" y="14983"/>
                      <a:pt x="32229" y="16135"/>
                    </a:cubicBezTo>
                    <a:cubicBezTo>
                      <a:pt x="34531" y="17288"/>
                      <a:pt x="36833" y="19593"/>
                      <a:pt x="37984" y="20745"/>
                    </a:cubicBezTo>
                    <a:lnTo>
                      <a:pt x="51796" y="13830"/>
                    </a:lnTo>
                    <a:cubicBezTo>
                      <a:pt x="47192" y="4610"/>
                      <a:pt x="37984" y="0"/>
                      <a:pt x="27625" y="0"/>
                    </a:cubicBezTo>
                    <a:cubicBezTo>
                      <a:pt x="13812" y="0"/>
                      <a:pt x="3453" y="6915"/>
                      <a:pt x="3453" y="20745"/>
                    </a:cubicBezTo>
                    <a:cubicBezTo>
                      <a:pt x="3453" y="43796"/>
                      <a:pt x="36833" y="38033"/>
                      <a:pt x="36833" y="48406"/>
                    </a:cubicBezTo>
                    <a:cubicBezTo>
                      <a:pt x="36833" y="51864"/>
                      <a:pt x="33380" y="54169"/>
                      <a:pt x="27625" y="54169"/>
                    </a:cubicBezTo>
                    <a:cubicBezTo>
                      <a:pt x="26473" y="54169"/>
                      <a:pt x="26473" y="54169"/>
                      <a:pt x="25322" y="54169"/>
                    </a:cubicBezTo>
                    <a:cubicBezTo>
                      <a:pt x="23020" y="54169"/>
                      <a:pt x="21869" y="53016"/>
                      <a:pt x="20718" y="53016"/>
                    </a:cubicBezTo>
                    <a:cubicBezTo>
                      <a:pt x="17265" y="51864"/>
                      <a:pt x="16114" y="49559"/>
                      <a:pt x="13812" y="47254"/>
                    </a:cubicBezTo>
                    <a:lnTo>
                      <a:pt x="0" y="55321"/>
                    </a:lnTo>
                    <a:cubicBezTo>
                      <a:pt x="4604" y="65694"/>
                      <a:pt x="13812" y="70304"/>
                      <a:pt x="27625" y="70304"/>
                    </a:cubicBezTo>
                    <a:cubicBezTo>
                      <a:pt x="41437" y="70304"/>
                      <a:pt x="54098" y="63389"/>
                      <a:pt x="54098" y="49559"/>
                    </a:cubicBezTo>
                    <a:cubicBezTo>
                      <a:pt x="51796" y="24203"/>
                      <a:pt x="18416" y="29966"/>
                      <a:pt x="18416" y="20745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10"/>
              <p:cNvSpPr/>
              <p:nvPr/>
            </p:nvSpPr>
            <p:spPr>
              <a:xfrm>
                <a:off x="974433" y="6553242"/>
                <a:ext cx="63306" cy="69151"/>
              </a:xfrm>
              <a:custGeom>
                <a:rect b="b" l="l" r="r" t="t"/>
                <a:pathLst>
                  <a:path extrusionOk="0" h="69151" w="63306">
                    <a:moveTo>
                      <a:pt x="49494" y="43796"/>
                    </a:moveTo>
                    <a:cubicBezTo>
                      <a:pt x="46041" y="48406"/>
                      <a:pt x="41437" y="51864"/>
                      <a:pt x="34531" y="51864"/>
                    </a:cubicBezTo>
                    <a:cubicBezTo>
                      <a:pt x="34531" y="51864"/>
                      <a:pt x="34531" y="51864"/>
                      <a:pt x="34531" y="51864"/>
                    </a:cubicBezTo>
                    <a:cubicBezTo>
                      <a:pt x="34531" y="51864"/>
                      <a:pt x="34531" y="51864"/>
                      <a:pt x="34531" y="51864"/>
                    </a:cubicBezTo>
                    <a:cubicBezTo>
                      <a:pt x="24171" y="51864"/>
                      <a:pt x="17265" y="44948"/>
                      <a:pt x="17265" y="34576"/>
                    </a:cubicBezTo>
                    <a:cubicBezTo>
                      <a:pt x="17265" y="24203"/>
                      <a:pt x="24171" y="17288"/>
                      <a:pt x="34531" y="17288"/>
                    </a:cubicBezTo>
                    <a:cubicBezTo>
                      <a:pt x="34531" y="17288"/>
                      <a:pt x="34531" y="17288"/>
                      <a:pt x="34531" y="17288"/>
                    </a:cubicBezTo>
                    <a:cubicBezTo>
                      <a:pt x="34531" y="17288"/>
                      <a:pt x="34531" y="17288"/>
                      <a:pt x="34531" y="17288"/>
                    </a:cubicBezTo>
                    <a:cubicBezTo>
                      <a:pt x="41437" y="17288"/>
                      <a:pt x="46041" y="20745"/>
                      <a:pt x="49494" y="25356"/>
                    </a:cubicBezTo>
                    <a:lnTo>
                      <a:pt x="63306" y="17288"/>
                    </a:lnTo>
                    <a:cubicBezTo>
                      <a:pt x="57551" y="6915"/>
                      <a:pt x="47192" y="0"/>
                      <a:pt x="34531" y="0"/>
                    </a:cubicBezTo>
                    <a:cubicBezTo>
                      <a:pt x="14963" y="0"/>
                      <a:pt x="0" y="14983"/>
                      <a:pt x="0" y="34576"/>
                    </a:cubicBezTo>
                    <a:cubicBezTo>
                      <a:pt x="0" y="54169"/>
                      <a:pt x="14963" y="69152"/>
                      <a:pt x="34531" y="69152"/>
                    </a:cubicBezTo>
                    <a:cubicBezTo>
                      <a:pt x="47192" y="69152"/>
                      <a:pt x="58702" y="62236"/>
                      <a:pt x="63306" y="51864"/>
                    </a:cubicBezTo>
                    <a:lnTo>
                      <a:pt x="49494" y="4379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9" name="Google Shape;619;p110"/>
            <p:cNvGrpSpPr/>
            <p:nvPr/>
          </p:nvGrpSpPr>
          <p:grpSpPr>
            <a:xfrm>
              <a:off x="504818" y="6502531"/>
              <a:ext cx="142725" cy="142913"/>
              <a:chOff x="504818" y="6502531"/>
              <a:chExt cx="142725" cy="142913"/>
            </a:xfrm>
          </p:grpSpPr>
          <p:sp>
            <p:nvSpPr>
              <p:cNvPr id="620" name="Google Shape;620;p110"/>
              <p:cNvSpPr/>
              <p:nvPr/>
            </p:nvSpPr>
            <p:spPr>
              <a:xfrm>
                <a:off x="542801" y="6502531"/>
                <a:ext cx="104742" cy="71968"/>
              </a:xfrm>
              <a:custGeom>
                <a:rect b="b" l="l" r="r" t="t"/>
                <a:pathLst>
                  <a:path extrusionOk="0" h="71968" w="104742">
                    <a:moveTo>
                      <a:pt x="104743" y="71457"/>
                    </a:moveTo>
                    <a:cubicBezTo>
                      <a:pt x="104743" y="72609"/>
                      <a:pt x="104743" y="71457"/>
                      <a:pt x="104743" y="71457"/>
                    </a:cubicBezTo>
                    <a:cubicBezTo>
                      <a:pt x="104743" y="32271"/>
                      <a:pt x="73665" y="0"/>
                      <a:pt x="34531" y="0"/>
                    </a:cubicBezTo>
                    <a:cubicBezTo>
                      <a:pt x="21869" y="0"/>
                      <a:pt x="10359" y="3458"/>
                      <a:pt x="0" y="9220"/>
                    </a:cubicBezTo>
                    <a:cubicBezTo>
                      <a:pt x="0" y="9220"/>
                      <a:pt x="0" y="9220"/>
                      <a:pt x="0" y="10373"/>
                    </a:cubicBezTo>
                    <a:lnTo>
                      <a:pt x="104743" y="7145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10"/>
              <p:cNvSpPr/>
              <p:nvPr/>
            </p:nvSpPr>
            <p:spPr>
              <a:xfrm>
                <a:off x="504818" y="6539412"/>
                <a:ext cx="70212" cy="106032"/>
              </a:xfrm>
              <a:custGeom>
                <a:rect b="b" l="l" r="r" t="t"/>
                <a:pathLst>
                  <a:path extrusionOk="0" h="106032" w="70212">
                    <a:moveTo>
                      <a:pt x="10359" y="0"/>
                    </a:moveTo>
                    <a:cubicBezTo>
                      <a:pt x="10359" y="0"/>
                      <a:pt x="9208" y="0"/>
                      <a:pt x="10359" y="0"/>
                    </a:cubicBezTo>
                    <a:cubicBezTo>
                      <a:pt x="3453" y="10373"/>
                      <a:pt x="0" y="21898"/>
                      <a:pt x="0" y="34576"/>
                    </a:cubicBezTo>
                    <a:cubicBezTo>
                      <a:pt x="0" y="73762"/>
                      <a:pt x="31077" y="106032"/>
                      <a:pt x="70212" y="106032"/>
                    </a:cubicBezTo>
                    <a:cubicBezTo>
                      <a:pt x="70212" y="106032"/>
                      <a:pt x="70212" y="106032"/>
                      <a:pt x="70212" y="104880"/>
                    </a:cubicBezTo>
                    <a:lnTo>
                      <a:pt x="10359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10"/>
              <p:cNvSpPr/>
              <p:nvPr/>
            </p:nvSpPr>
            <p:spPr>
              <a:xfrm>
                <a:off x="527838" y="6526734"/>
                <a:ext cx="116252" cy="116405"/>
              </a:xfrm>
              <a:custGeom>
                <a:rect b="b" l="l" r="r" t="t"/>
                <a:pathLst>
                  <a:path extrusionOk="0" h="116405" w="116252">
                    <a:moveTo>
                      <a:pt x="0" y="0"/>
                    </a:moveTo>
                    <a:lnTo>
                      <a:pt x="66759" y="116405"/>
                    </a:lnTo>
                    <a:cubicBezTo>
                      <a:pt x="66759" y="116405"/>
                      <a:pt x="66759" y="116405"/>
                      <a:pt x="66759" y="116405"/>
                    </a:cubicBezTo>
                    <a:cubicBezTo>
                      <a:pt x="90930" y="109490"/>
                      <a:pt x="109347" y="91049"/>
                      <a:pt x="116253" y="66846"/>
                    </a:cubicBezTo>
                    <a:cubicBezTo>
                      <a:pt x="116253" y="66846"/>
                      <a:pt x="116253" y="66846"/>
                      <a:pt x="116253" y="66846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623" name="Google Shape;623;p110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110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4B4B4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"/>
          <p:cNvSpPr txBox="1"/>
          <p:nvPr>
            <p:ph idx="1" type="body"/>
          </p:nvPr>
        </p:nvSpPr>
        <p:spPr>
          <a:xfrm>
            <a:off x="446810" y="2089738"/>
            <a:ext cx="5667458" cy="2318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1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336" name="Google Shape;2336;p10"/>
          <p:cNvSpPr txBox="1"/>
          <p:nvPr>
            <p:ph idx="2" type="body"/>
          </p:nvPr>
        </p:nvSpPr>
        <p:spPr>
          <a:xfrm>
            <a:off x="6432736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name</a:t>
            </a:r>
            <a:endParaRPr/>
          </a:p>
        </p:txBody>
      </p:sp>
      <p:sp>
        <p:nvSpPr>
          <p:cNvPr id="2337" name="Google Shape;2337;p10"/>
          <p:cNvSpPr txBox="1"/>
          <p:nvPr>
            <p:ph idx="3" type="body"/>
          </p:nvPr>
        </p:nvSpPr>
        <p:spPr>
          <a:xfrm>
            <a:off x="428542" y="2484055"/>
            <a:ext cx="5401264" cy="754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ko-KR"/>
              <a:t>○○○ 님</a:t>
            </a:r>
            <a:endParaRPr/>
          </a:p>
        </p:txBody>
      </p:sp>
      <p:sp>
        <p:nvSpPr>
          <p:cNvPr id="2338" name="Google Shape;2338;p10"/>
          <p:cNvSpPr/>
          <p:nvPr>
            <p:ph idx="4" type="pic"/>
          </p:nvPr>
        </p:nvSpPr>
        <p:spPr>
          <a:xfrm>
            <a:off x="8471340" y="1756311"/>
            <a:ext cx="2059400" cy="205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39" name="Google Shape;2339;p10"/>
          <p:cNvSpPr txBox="1"/>
          <p:nvPr>
            <p:ph idx="5" type="body"/>
          </p:nvPr>
        </p:nvSpPr>
        <p:spPr>
          <a:xfrm>
            <a:off x="417526" y="328476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 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40" name="Google Shape;2340;p10"/>
          <p:cNvSpPr txBox="1"/>
          <p:nvPr>
            <p:ph idx="6" type="body"/>
          </p:nvPr>
        </p:nvSpPr>
        <p:spPr>
          <a:xfrm>
            <a:off x="417526" y="461078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41" name="Google Shape;2341;p10"/>
          <p:cNvSpPr txBox="1"/>
          <p:nvPr>
            <p:ph idx="7" type="body"/>
          </p:nvPr>
        </p:nvSpPr>
        <p:spPr>
          <a:xfrm>
            <a:off x="3885004" y="328476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42" name="Google Shape;2342;p10"/>
          <p:cNvSpPr txBox="1"/>
          <p:nvPr>
            <p:ph idx="8" type="body"/>
          </p:nvPr>
        </p:nvSpPr>
        <p:spPr>
          <a:xfrm>
            <a:off x="3885004" y="4610786"/>
            <a:ext cx="3366824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43" name="Google Shape;2343;p10"/>
          <p:cNvSpPr/>
          <p:nvPr>
            <p:ph idx="9" type="body"/>
          </p:nvPr>
        </p:nvSpPr>
        <p:spPr>
          <a:xfrm>
            <a:off x="496231" y="1831295"/>
            <a:ext cx="1853045" cy="491995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강사님 소개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8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0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880" name="Google Shape;3880;p100"/>
          <p:cNvSpPr/>
          <p:nvPr>
            <p:ph idx="2" type="pic"/>
          </p:nvPr>
        </p:nvSpPr>
        <p:spPr>
          <a:xfrm>
            <a:off x="519747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1" name="Google Shape;3881;p100"/>
          <p:cNvSpPr/>
          <p:nvPr>
            <p:ph idx="3" type="pic"/>
          </p:nvPr>
        </p:nvSpPr>
        <p:spPr>
          <a:xfrm>
            <a:off x="519747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2" name="Google Shape;3882;p100"/>
          <p:cNvSpPr/>
          <p:nvPr>
            <p:ph idx="4" type="pic"/>
          </p:nvPr>
        </p:nvSpPr>
        <p:spPr>
          <a:xfrm>
            <a:off x="519747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3" name="Google Shape;3883;p100"/>
          <p:cNvSpPr/>
          <p:nvPr>
            <p:ph idx="5" type="pic"/>
          </p:nvPr>
        </p:nvSpPr>
        <p:spPr>
          <a:xfrm>
            <a:off x="2578495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4" name="Google Shape;3884;p100"/>
          <p:cNvSpPr/>
          <p:nvPr>
            <p:ph idx="6" type="pic"/>
          </p:nvPr>
        </p:nvSpPr>
        <p:spPr>
          <a:xfrm>
            <a:off x="2578495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5" name="Google Shape;3885;p100"/>
          <p:cNvSpPr/>
          <p:nvPr>
            <p:ph idx="7" type="pic"/>
          </p:nvPr>
        </p:nvSpPr>
        <p:spPr>
          <a:xfrm>
            <a:off x="2578495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6" name="Google Shape;3886;p100"/>
          <p:cNvSpPr/>
          <p:nvPr>
            <p:ph idx="8" type="pic"/>
          </p:nvPr>
        </p:nvSpPr>
        <p:spPr>
          <a:xfrm>
            <a:off x="4637243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7" name="Google Shape;3887;p100"/>
          <p:cNvSpPr/>
          <p:nvPr>
            <p:ph idx="9" type="pic"/>
          </p:nvPr>
        </p:nvSpPr>
        <p:spPr>
          <a:xfrm>
            <a:off x="4637243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8" name="Google Shape;3888;p100"/>
          <p:cNvSpPr/>
          <p:nvPr>
            <p:ph idx="13" type="pic"/>
          </p:nvPr>
        </p:nvSpPr>
        <p:spPr>
          <a:xfrm>
            <a:off x="4637243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89" name="Google Shape;3889;p100"/>
          <p:cNvSpPr/>
          <p:nvPr>
            <p:ph idx="14" type="pic"/>
          </p:nvPr>
        </p:nvSpPr>
        <p:spPr>
          <a:xfrm>
            <a:off x="6695991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90" name="Google Shape;3890;p100"/>
          <p:cNvSpPr/>
          <p:nvPr>
            <p:ph idx="15" type="pic"/>
          </p:nvPr>
        </p:nvSpPr>
        <p:spPr>
          <a:xfrm>
            <a:off x="6695991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91" name="Google Shape;3891;p100"/>
          <p:cNvSpPr/>
          <p:nvPr>
            <p:ph idx="16" type="pic"/>
          </p:nvPr>
        </p:nvSpPr>
        <p:spPr>
          <a:xfrm>
            <a:off x="6695991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92" name="Google Shape;3892;p100"/>
          <p:cNvSpPr/>
          <p:nvPr>
            <p:ph idx="17" type="pic"/>
          </p:nvPr>
        </p:nvSpPr>
        <p:spPr>
          <a:xfrm>
            <a:off x="8754739" y="981076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93" name="Google Shape;3893;p100"/>
          <p:cNvSpPr/>
          <p:nvPr>
            <p:ph idx="18" type="pic"/>
          </p:nvPr>
        </p:nvSpPr>
        <p:spPr>
          <a:xfrm>
            <a:off x="8754739" y="2694684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94" name="Google Shape;3894;p100"/>
          <p:cNvSpPr/>
          <p:nvPr>
            <p:ph idx="19" type="pic"/>
          </p:nvPr>
        </p:nvSpPr>
        <p:spPr>
          <a:xfrm>
            <a:off x="8754739" y="4408292"/>
            <a:ext cx="1788403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7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1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349" name="Google Shape;2349;p11"/>
          <p:cNvSpPr/>
          <p:nvPr>
            <p:ph idx="2" type="body"/>
          </p:nvPr>
        </p:nvSpPr>
        <p:spPr>
          <a:xfrm>
            <a:off x="527838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350" name="Google Shape;2350;p11"/>
          <p:cNvSpPr txBox="1"/>
          <p:nvPr>
            <p:ph idx="3" type="body"/>
          </p:nvPr>
        </p:nvSpPr>
        <p:spPr>
          <a:xfrm>
            <a:off x="412218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51" name="Google Shape;2351;p11"/>
          <p:cNvSpPr/>
          <p:nvPr>
            <p:ph idx="4" type="body"/>
          </p:nvPr>
        </p:nvSpPr>
        <p:spPr>
          <a:xfrm>
            <a:off x="2819626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352" name="Google Shape;2352;p11"/>
          <p:cNvSpPr/>
          <p:nvPr>
            <p:ph idx="5" type="body"/>
          </p:nvPr>
        </p:nvSpPr>
        <p:spPr>
          <a:xfrm>
            <a:off x="5111414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353" name="Google Shape;2353;p11"/>
          <p:cNvSpPr/>
          <p:nvPr>
            <p:ph idx="6" type="body"/>
          </p:nvPr>
        </p:nvSpPr>
        <p:spPr>
          <a:xfrm>
            <a:off x="7403202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2354" name="Google Shape;2354;p11"/>
          <p:cNvSpPr/>
          <p:nvPr>
            <p:ph idx="7" type="body"/>
          </p:nvPr>
        </p:nvSpPr>
        <p:spPr>
          <a:xfrm>
            <a:off x="9694990" y="232238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05</a:t>
            </a:r>
            <a:endParaRPr/>
          </a:p>
        </p:txBody>
      </p:sp>
      <p:sp>
        <p:nvSpPr>
          <p:cNvPr id="2355" name="Google Shape;2355;p11"/>
          <p:cNvSpPr txBox="1"/>
          <p:nvPr>
            <p:ph idx="8" type="body"/>
          </p:nvPr>
        </p:nvSpPr>
        <p:spPr>
          <a:xfrm>
            <a:off x="412218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56" name="Google Shape;2356;p11"/>
          <p:cNvSpPr txBox="1"/>
          <p:nvPr>
            <p:ph idx="9" type="body"/>
          </p:nvPr>
        </p:nvSpPr>
        <p:spPr>
          <a:xfrm>
            <a:off x="2704005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57" name="Google Shape;2357;p11"/>
          <p:cNvSpPr txBox="1"/>
          <p:nvPr>
            <p:ph idx="13" type="body"/>
          </p:nvPr>
        </p:nvSpPr>
        <p:spPr>
          <a:xfrm>
            <a:off x="4994497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58" name="Google Shape;2358;p11"/>
          <p:cNvSpPr txBox="1"/>
          <p:nvPr>
            <p:ph idx="14" type="body"/>
          </p:nvPr>
        </p:nvSpPr>
        <p:spPr>
          <a:xfrm>
            <a:off x="7286284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59" name="Google Shape;2359;p11"/>
          <p:cNvSpPr txBox="1"/>
          <p:nvPr>
            <p:ph idx="15" type="body"/>
          </p:nvPr>
        </p:nvSpPr>
        <p:spPr>
          <a:xfrm>
            <a:off x="9573713" y="3860208"/>
            <a:ext cx="2261534" cy="116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60" name="Google Shape;2360;p11"/>
          <p:cNvSpPr txBox="1"/>
          <p:nvPr>
            <p:ph idx="16" type="body"/>
          </p:nvPr>
        </p:nvSpPr>
        <p:spPr>
          <a:xfrm>
            <a:off x="2704005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61" name="Google Shape;2361;p11"/>
          <p:cNvSpPr txBox="1"/>
          <p:nvPr>
            <p:ph idx="17" type="body"/>
          </p:nvPr>
        </p:nvSpPr>
        <p:spPr>
          <a:xfrm>
            <a:off x="4994498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62" name="Google Shape;2362;p11"/>
          <p:cNvSpPr txBox="1"/>
          <p:nvPr>
            <p:ph idx="18" type="body"/>
          </p:nvPr>
        </p:nvSpPr>
        <p:spPr>
          <a:xfrm>
            <a:off x="7286285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63" name="Google Shape;2363;p11"/>
          <p:cNvSpPr txBox="1"/>
          <p:nvPr>
            <p:ph idx="19" type="body"/>
          </p:nvPr>
        </p:nvSpPr>
        <p:spPr>
          <a:xfrm>
            <a:off x="9573714" y="2943936"/>
            <a:ext cx="2261533" cy="89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8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1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370" name="Google Shape;2370;p12"/>
          <p:cNvSpPr/>
          <p:nvPr>
            <p:ph idx="2" type="body"/>
          </p:nvPr>
        </p:nvSpPr>
        <p:spPr>
          <a:xfrm>
            <a:off x="2808051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371" name="Google Shape;2371;p12"/>
          <p:cNvSpPr/>
          <p:nvPr>
            <p:ph idx="3" type="body"/>
          </p:nvPr>
        </p:nvSpPr>
        <p:spPr>
          <a:xfrm>
            <a:off x="5099839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372" name="Google Shape;2372;p12"/>
          <p:cNvSpPr/>
          <p:nvPr>
            <p:ph idx="4" type="body"/>
          </p:nvPr>
        </p:nvSpPr>
        <p:spPr>
          <a:xfrm>
            <a:off x="7391627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373" name="Google Shape;2373;p12"/>
          <p:cNvSpPr/>
          <p:nvPr>
            <p:ph idx="5" type="body"/>
          </p:nvPr>
        </p:nvSpPr>
        <p:spPr>
          <a:xfrm>
            <a:off x="9683415" y="92984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2374" name="Google Shape;2374;p12"/>
          <p:cNvSpPr/>
          <p:nvPr>
            <p:ph idx="6" type="body"/>
          </p:nvPr>
        </p:nvSpPr>
        <p:spPr>
          <a:xfrm>
            <a:off x="2808051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05</a:t>
            </a:r>
            <a:endParaRPr/>
          </a:p>
        </p:txBody>
      </p:sp>
      <p:sp>
        <p:nvSpPr>
          <p:cNvPr id="2375" name="Google Shape;2375;p12"/>
          <p:cNvSpPr/>
          <p:nvPr>
            <p:ph idx="7" type="body"/>
          </p:nvPr>
        </p:nvSpPr>
        <p:spPr>
          <a:xfrm>
            <a:off x="5099839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06</a:t>
            </a:r>
            <a:endParaRPr/>
          </a:p>
        </p:txBody>
      </p:sp>
      <p:sp>
        <p:nvSpPr>
          <p:cNvPr id="2376" name="Google Shape;2376;p12"/>
          <p:cNvSpPr/>
          <p:nvPr>
            <p:ph idx="8" type="body"/>
          </p:nvPr>
        </p:nvSpPr>
        <p:spPr>
          <a:xfrm>
            <a:off x="7391627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07</a:t>
            </a:r>
            <a:endParaRPr/>
          </a:p>
        </p:txBody>
      </p:sp>
      <p:sp>
        <p:nvSpPr>
          <p:cNvPr id="2377" name="Google Shape;2377;p12"/>
          <p:cNvSpPr/>
          <p:nvPr>
            <p:ph idx="9" type="body"/>
          </p:nvPr>
        </p:nvSpPr>
        <p:spPr>
          <a:xfrm>
            <a:off x="9683415" y="3568050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08</a:t>
            </a:r>
            <a:endParaRPr/>
          </a:p>
        </p:txBody>
      </p:sp>
      <p:sp>
        <p:nvSpPr>
          <p:cNvPr id="2378" name="Google Shape;2378;p12"/>
          <p:cNvSpPr txBox="1"/>
          <p:nvPr>
            <p:ph idx="13" type="body"/>
          </p:nvPr>
        </p:nvSpPr>
        <p:spPr>
          <a:xfrm>
            <a:off x="2692431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79" name="Google Shape;2379;p12"/>
          <p:cNvSpPr txBox="1"/>
          <p:nvPr>
            <p:ph idx="14" type="body"/>
          </p:nvPr>
        </p:nvSpPr>
        <p:spPr>
          <a:xfrm>
            <a:off x="4984219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80" name="Google Shape;2380;p12"/>
          <p:cNvSpPr txBox="1"/>
          <p:nvPr>
            <p:ph idx="15" type="body"/>
          </p:nvPr>
        </p:nvSpPr>
        <p:spPr>
          <a:xfrm>
            <a:off x="2692431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81" name="Google Shape;2381;p12"/>
          <p:cNvSpPr txBox="1"/>
          <p:nvPr>
            <p:ph idx="16" type="body"/>
          </p:nvPr>
        </p:nvSpPr>
        <p:spPr>
          <a:xfrm>
            <a:off x="4984219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82" name="Google Shape;2382;p12"/>
          <p:cNvSpPr txBox="1"/>
          <p:nvPr>
            <p:ph idx="17" type="body"/>
          </p:nvPr>
        </p:nvSpPr>
        <p:spPr>
          <a:xfrm>
            <a:off x="7276007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83" name="Google Shape;2383;p12"/>
          <p:cNvSpPr txBox="1"/>
          <p:nvPr>
            <p:ph idx="18" type="body"/>
          </p:nvPr>
        </p:nvSpPr>
        <p:spPr>
          <a:xfrm>
            <a:off x="7276007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84" name="Google Shape;2384;p12"/>
          <p:cNvSpPr txBox="1"/>
          <p:nvPr>
            <p:ph idx="19" type="body"/>
          </p:nvPr>
        </p:nvSpPr>
        <p:spPr>
          <a:xfrm>
            <a:off x="9567795" y="2381973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85" name="Google Shape;2385;p12"/>
          <p:cNvSpPr txBox="1"/>
          <p:nvPr>
            <p:ph idx="20" type="body"/>
          </p:nvPr>
        </p:nvSpPr>
        <p:spPr>
          <a:xfrm>
            <a:off x="9567795" y="1540536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86" name="Google Shape;2386;p12"/>
          <p:cNvSpPr txBox="1"/>
          <p:nvPr>
            <p:ph idx="21" type="body"/>
          </p:nvPr>
        </p:nvSpPr>
        <p:spPr>
          <a:xfrm>
            <a:off x="2692431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87" name="Google Shape;2387;p12"/>
          <p:cNvSpPr txBox="1"/>
          <p:nvPr>
            <p:ph idx="22" type="body"/>
          </p:nvPr>
        </p:nvSpPr>
        <p:spPr>
          <a:xfrm>
            <a:off x="4984219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88" name="Google Shape;2388;p12"/>
          <p:cNvSpPr txBox="1"/>
          <p:nvPr>
            <p:ph idx="23" type="body"/>
          </p:nvPr>
        </p:nvSpPr>
        <p:spPr>
          <a:xfrm>
            <a:off x="2692431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89" name="Google Shape;2389;p12"/>
          <p:cNvSpPr txBox="1"/>
          <p:nvPr>
            <p:ph idx="24" type="body"/>
          </p:nvPr>
        </p:nvSpPr>
        <p:spPr>
          <a:xfrm>
            <a:off x="4984219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90" name="Google Shape;2390;p12"/>
          <p:cNvSpPr txBox="1"/>
          <p:nvPr>
            <p:ph idx="25" type="body"/>
          </p:nvPr>
        </p:nvSpPr>
        <p:spPr>
          <a:xfrm>
            <a:off x="7276007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91" name="Google Shape;2391;p12"/>
          <p:cNvSpPr txBox="1"/>
          <p:nvPr>
            <p:ph idx="26" type="body"/>
          </p:nvPr>
        </p:nvSpPr>
        <p:spPr>
          <a:xfrm>
            <a:off x="7276007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92" name="Google Shape;2392;p12"/>
          <p:cNvSpPr txBox="1"/>
          <p:nvPr>
            <p:ph idx="27" type="body"/>
          </p:nvPr>
        </p:nvSpPr>
        <p:spPr>
          <a:xfrm>
            <a:off x="9567795" y="5031040"/>
            <a:ext cx="2261534" cy="8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93" name="Google Shape;2393;p12"/>
          <p:cNvSpPr txBox="1"/>
          <p:nvPr>
            <p:ph idx="28" type="body"/>
          </p:nvPr>
        </p:nvSpPr>
        <p:spPr>
          <a:xfrm>
            <a:off x="9567795" y="4189603"/>
            <a:ext cx="2261533" cy="84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394" name="Google Shape;2394;p12"/>
          <p:cNvSpPr txBox="1"/>
          <p:nvPr>
            <p:ph idx="29" type="body"/>
          </p:nvPr>
        </p:nvSpPr>
        <p:spPr>
          <a:xfrm>
            <a:off x="417526" y="835144"/>
            <a:ext cx="2274906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ko-KR"/>
              <a:t>CONTENT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13"/>
          <p:cNvSpPr txBox="1"/>
          <p:nvPr>
            <p:ph idx="1" type="body"/>
          </p:nvPr>
        </p:nvSpPr>
        <p:spPr>
          <a:xfrm>
            <a:off x="417525" y="182918"/>
            <a:ext cx="533591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400" name="Google Shape;2400;p13"/>
          <p:cNvSpPr/>
          <p:nvPr>
            <p:ph idx="2" type="body"/>
          </p:nvPr>
        </p:nvSpPr>
        <p:spPr>
          <a:xfrm>
            <a:off x="512633" y="950309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401" name="Google Shape;2401;p13"/>
          <p:cNvSpPr txBox="1"/>
          <p:nvPr>
            <p:ph idx="3" type="body"/>
          </p:nvPr>
        </p:nvSpPr>
        <p:spPr>
          <a:xfrm>
            <a:off x="1544812" y="950312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02" name="Google Shape;2402;p13"/>
          <p:cNvSpPr txBox="1"/>
          <p:nvPr>
            <p:ph idx="4" type="body"/>
          </p:nvPr>
        </p:nvSpPr>
        <p:spPr>
          <a:xfrm>
            <a:off x="7195493" y="950310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03" name="Google Shape;2403;p13"/>
          <p:cNvSpPr/>
          <p:nvPr>
            <p:ph idx="5" type="body"/>
          </p:nvPr>
        </p:nvSpPr>
        <p:spPr>
          <a:xfrm>
            <a:off x="512633" y="1460057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404" name="Google Shape;2404;p13"/>
          <p:cNvSpPr txBox="1"/>
          <p:nvPr>
            <p:ph idx="6" type="body"/>
          </p:nvPr>
        </p:nvSpPr>
        <p:spPr>
          <a:xfrm>
            <a:off x="1544812" y="1460060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05" name="Google Shape;2405;p13"/>
          <p:cNvSpPr txBox="1"/>
          <p:nvPr>
            <p:ph idx="7" type="body"/>
          </p:nvPr>
        </p:nvSpPr>
        <p:spPr>
          <a:xfrm>
            <a:off x="7195493" y="1460058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06" name="Google Shape;2406;p13"/>
          <p:cNvSpPr/>
          <p:nvPr>
            <p:ph idx="8" type="body"/>
          </p:nvPr>
        </p:nvSpPr>
        <p:spPr>
          <a:xfrm>
            <a:off x="512633" y="1969805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407" name="Google Shape;2407;p13"/>
          <p:cNvSpPr txBox="1"/>
          <p:nvPr>
            <p:ph idx="9" type="body"/>
          </p:nvPr>
        </p:nvSpPr>
        <p:spPr>
          <a:xfrm>
            <a:off x="1544812" y="1969808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08" name="Google Shape;2408;p13"/>
          <p:cNvSpPr txBox="1"/>
          <p:nvPr>
            <p:ph idx="13" type="body"/>
          </p:nvPr>
        </p:nvSpPr>
        <p:spPr>
          <a:xfrm>
            <a:off x="7195493" y="1969806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09" name="Google Shape;2409;p13"/>
          <p:cNvSpPr/>
          <p:nvPr>
            <p:ph idx="14" type="body"/>
          </p:nvPr>
        </p:nvSpPr>
        <p:spPr>
          <a:xfrm>
            <a:off x="512633" y="247955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2410" name="Google Shape;2410;p13"/>
          <p:cNvSpPr txBox="1"/>
          <p:nvPr>
            <p:ph idx="15" type="body"/>
          </p:nvPr>
        </p:nvSpPr>
        <p:spPr>
          <a:xfrm>
            <a:off x="1544812" y="2479556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11" name="Google Shape;2411;p13"/>
          <p:cNvSpPr txBox="1"/>
          <p:nvPr>
            <p:ph idx="16" type="body"/>
          </p:nvPr>
        </p:nvSpPr>
        <p:spPr>
          <a:xfrm>
            <a:off x="7195493" y="2479554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12" name="Google Shape;2412;p13"/>
          <p:cNvSpPr/>
          <p:nvPr>
            <p:ph idx="17" type="body"/>
          </p:nvPr>
        </p:nvSpPr>
        <p:spPr>
          <a:xfrm>
            <a:off x="512633" y="2989301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05</a:t>
            </a:r>
            <a:endParaRPr/>
          </a:p>
        </p:txBody>
      </p:sp>
      <p:sp>
        <p:nvSpPr>
          <p:cNvPr id="2413" name="Google Shape;2413;p13"/>
          <p:cNvSpPr txBox="1"/>
          <p:nvPr>
            <p:ph idx="18" type="body"/>
          </p:nvPr>
        </p:nvSpPr>
        <p:spPr>
          <a:xfrm>
            <a:off x="1544812" y="2989304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14" name="Google Shape;2414;p13"/>
          <p:cNvSpPr txBox="1"/>
          <p:nvPr>
            <p:ph idx="19" type="body"/>
          </p:nvPr>
        </p:nvSpPr>
        <p:spPr>
          <a:xfrm>
            <a:off x="7195493" y="2989302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15" name="Google Shape;2415;p13"/>
          <p:cNvSpPr/>
          <p:nvPr>
            <p:ph idx="20" type="body"/>
          </p:nvPr>
        </p:nvSpPr>
        <p:spPr>
          <a:xfrm>
            <a:off x="512633" y="3499049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06</a:t>
            </a:r>
            <a:endParaRPr/>
          </a:p>
        </p:txBody>
      </p:sp>
      <p:sp>
        <p:nvSpPr>
          <p:cNvPr id="2416" name="Google Shape;2416;p13"/>
          <p:cNvSpPr txBox="1"/>
          <p:nvPr>
            <p:ph idx="21" type="body"/>
          </p:nvPr>
        </p:nvSpPr>
        <p:spPr>
          <a:xfrm>
            <a:off x="1544812" y="3499052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17" name="Google Shape;2417;p13"/>
          <p:cNvSpPr txBox="1"/>
          <p:nvPr>
            <p:ph idx="22" type="body"/>
          </p:nvPr>
        </p:nvSpPr>
        <p:spPr>
          <a:xfrm>
            <a:off x="7195493" y="3499050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18" name="Google Shape;2418;p13"/>
          <p:cNvSpPr/>
          <p:nvPr>
            <p:ph idx="23" type="body"/>
          </p:nvPr>
        </p:nvSpPr>
        <p:spPr>
          <a:xfrm>
            <a:off x="512633" y="4008797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07</a:t>
            </a:r>
            <a:endParaRPr/>
          </a:p>
        </p:txBody>
      </p:sp>
      <p:sp>
        <p:nvSpPr>
          <p:cNvPr id="2419" name="Google Shape;2419;p13"/>
          <p:cNvSpPr txBox="1"/>
          <p:nvPr>
            <p:ph idx="24" type="body"/>
          </p:nvPr>
        </p:nvSpPr>
        <p:spPr>
          <a:xfrm>
            <a:off x="1544812" y="4008800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20" name="Google Shape;2420;p13"/>
          <p:cNvSpPr txBox="1"/>
          <p:nvPr>
            <p:ph idx="25" type="body"/>
          </p:nvPr>
        </p:nvSpPr>
        <p:spPr>
          <a:xfrm>
            <a:off x="7195493" y="4008798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21" name="Google Shape;2421;p13"/>
          <p:cNvSpPr/>
          <p:nvPr>
            <p:ph idx="26" type="body"/>
          </p:nvPr>
        </p:nvSpPr>
        <p:spPr>
          <a:xfrm>
            <a:off x="512633" y="4518545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08</a:t>
            </a:r>
            <a:endParaRPr/>
          </a:p>
        </p:txBody>
      </p:sp>
      <p:sp>
        <p:nvSpPr>
          <p:cNvPr id="2422" name="Google Shape;2422;p13"/>
          <p:cNvSpPr txBox="1"/>
          <p:nvPr>
            <p:ph idx="27" type="body"/>
          </p:nvPr>
        </p:nvSpPr>
        <p:spPr>
          <a:xfrm>
            <a:off x="1544812" y="4518548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23" name="Google Shape;2423;p13"/>
          <p:cNvSpPr txBox="1"/>
          <p:nvPr>
            <p:ph idx="28" type="body"/>
          </p:nvPr>
        </p:nvSpPr>
        <p:spPr>
          <a:xfrm>
            <a:off x="7195493" y="4518546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24" name="Google Shape;2424;p13"/>
          <p:cNvSpPr/>
          <p:nvPr>
            <p:ph idx="29" type="body"/>
          </p:nvPr>
        </p:nvSpPr>
        <p:spPr>
          <a:xfrm>
            <a:off x="512633" y="5028293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09</a:t>
            </a:r>
            <a:endParaRPr/>
          </a:p>
        </p:txBody>
      </p:sp>
      <p:sp>
        <p:nvSpPr>
          <p:cNvPr id="2425" name="Google Shape;2425;p13"/>
          <p:cNvSpPr txBox="1"/>
          <p:nvPr>
            <p:ph idx="30" type="body"/>
          </p:nvPr>
        </p:nvSpPr>
        <p:spPr>
          <a:xfrm>
            <a:off x="1544812" y="5028296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26" name="Google Shape;2426;p13"/>
          <p:cNvSpPr txBox="1"/>
          <p:nvPr>
            <p:ph idx="31" type="body"/>
          </p:nvPr>
        </p:nvSpPr>
        <p:spPr>
          <a:xfrm>
            <a:off x="7195493" y="5028294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27" name="Google Shape;2427;p13"/>
          <p:cNvSpPr/>
          <p:nvPr>
            <p:ph idx="32" type="body"/>
          </p:nvPr>
        </p:nvSpPr>
        <p:spPr>
          <a:xfrm>
            <a:off x="512633" y="5538045"/>
            <a:ext cx="536761" cy="369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10</a:t>
            </a:r>
            <a:endParaRPr/>
          </a:p>
        </p:txBody>
      </p:sp>
      <p:sp>
        <p:nvSpPr>
          <p:cNvPr id="2428" name="Google Shape;2428;p13"/>
          <p:cNvSpPr txBox="1"/>
          <p:nvPr>
            <p:ph idx="33" type="body"/>
          </p:nvPr>
        </p:nvSpPr>
        <p:spPr>
          <a:xfrm>
            <a:off x="1544812" y="5538048"/>
            <a:ext cx="5365273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29" name="Google Shape;2429;p13"/>
          <p:cNvSpPr txBox="1"/>
          <p:nvPr>
            <p:ph idx="34" type="body"/>
          </p:nvPr>
        </p:nvSpPr>
        <p:spPr>
          <a:xfrm>
            <a:off x="7195493" y="5538046"/>
            <a:ext cx="44838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4"/>
          <p:cNvSpPr txBox="1"/>
          <p:nvPr>
            <p:ph idx="1" type="body"/>
          </p:nvPr>
        </p:nvSpPr>
        <p:spPr>
          <a:xfrm>
            <a:off x="417525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35" name="Google Shape;2435;p14"/>
          <p:cNvSpPr txBox="1"/>
          <p:nvPr>
            <p:ph idx="2" type="body"/>
          </p:nvPr>
        </p:nvSpPr>
        <p:spPr>
          <a:xfrm>
            <a:off x="417525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436" name="Google Shape;2436;p14"/>
          <p:cNvSpPr txBox="1"/>
          <p:nvPr>
            <p:ph idx="3" type="body"/>
          </p:nvPr>
        </p:nvSpPr>
        <p:spPr>
          <a:xfrm>
            <a:off x="417525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437" name="Google Shape;2437;p14"/>
          <p:cNvSpPr txBox="1"/>
          <p:nvPr>
            <p:ph idx="4" type="body"/>
          </p:nvPr>
        </p:nvSpPr>
        <p:spPr>
          <a:xfrm>
            <a:off x="2990750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438" name="Google Shape;2438;p14"/>
          <p:cNvSpPr txBox="1"/>
          <p:nvPr>
            <p:ph idx="5" type="body"/>
          </p:nvPr>
        </p:nvSpPr>
        <p:spPr>
          <a:xfrm>
            <a:off x="5556282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439" name="Google Shape;2439;p14"/>
          <p:cNvSpPr txBox="1"/>
          <p:nvPr>
            <p:ph idx="6" type="body"/>
          </p:nvPr>
        </p:nvSpPr>
        <p:spPr>
          <a:xfrm>
            <a:off x="8119982" y="2648936"/>
            <a:ext cx="2545594" cy="2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2440" name="Google Shape;2440;p14"/>
          <p:cNvSpPr txBox="1"/>
          <p:nvPr>
            <p:ph idx="7" type="body"/>
          </p:nvPr>
        </p:nvSpPr>
        <p:spPr>
          <a:xfrm>
            <a:off x="417525" y="835144"/>
            <a:ext cx="1126184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41" name="Google Shape;2441;p14"/>
          <p:cNvSpPr txBox="1"/>
          <p:nvPr>
            <p:ph idx="8" type="body"/>
          </p:nvPr>
        </p:nvSpPr>
        <p:spPr>
          <a:xfrm>
            <a:off x="2990750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42" name="Google Shape;2442;p14"/>
          <p:cNvSpPr txBox="1"/>
          <p:nvPr>
            <p:ph idx="9" type="body"/>
          </p:nvPr>
        </p:nvSpPr>
        <p:spPr>
          <a:xfrm>
            <a:off x="2990750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443" name="Google Shape;2443;p14"/>
          <p:cNvSpPr txBox="1"/>
          <p:nvPr>
            <p:ph idx="13" type="body"/>
          </p:nvPr>
        </p:nvSpPr>
        <p:spPr>
          <a:xfrm>
            <a:off x="5556282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44" name="Google Shape;2444;p14"/>
          <p:cNvSpPr txBox="1"/>
          <p:nvPr>
            <p:ph idx="14" type="body"/>
          </p:nvPr>
        </p:nvSpPr>
        <p:spPr>
          <a:xfrm>
            <a:off x="5556282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445" name="Google Shape;2445;p14"/>
          <p:cNvSpPr txBox="1"/>
          <p:nvPr>
            <p:ph idx="15" type="body"/>
          </p:nvPr>
        </p:nvSpPr>
        <p:spPr>
          <a:xfrm>
            <a:off x="8119982" y="3892034"/>
            <a:ext cx="2545594" cy="109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46" name="Google Shape;2446;p14"/>
          <p:cNvSpPr txBox="1"/>
          <p:nvPr>
            <p:ph idx="16" type="body"/>
          </p:nvPr>
        </p:nvSpPr>
        <p:spPr>
          <a:xfrm>
            <a:off x="8119982" y="2965031"/>
            <a:ext cx="2545594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447" name="Google Shape;2447;p14"/>
          <p:cNvSpPr txBox="1"/>
          <p:nvPr>
            <p:ph idx="17" type="body"/>
          </p:nvPr>
        </p:nvSpPr>
        <p:spPr>
          <a:xfrm>
            <a:off x="417524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54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448" name="Google Shape;2448;p14"/>
          <p:cNvSpPr txBox="1"/>
          <p:nvPr>
            <p:ph idx="18" type="body"/>
          </p:nvPr>
        </p:nvSpPr>
        <p:spPr>
          <a:xfrm>
            <a:off x="2990750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54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449" name="Google Shape;2449;p14"/>
          <p:cNvSpPr txBox="1"/>
          <p:nvPr>
            <p:ph idx="19" type="body"/>
          </p:nvPr>
        </p:nvSpPr>
        <p:spPr>
          <a:xfrm>
            <a:off x="5556283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54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450" name="Google Shape;2450;p14"/>
          <p:cNvSpPr txBox="1"/>
          <p:nvPr>
            <p:ph idx="20" type="body"/>
          </p:nvPr>
        </p:nvSpPr>
        <p:spPr>
          <a:xfrm>
            <a:off x="8119985" y="5058403"/>
            <a:ext cx="2545593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54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451" name="Google Shape;2451;p14"/>
          <p:cNvSpPr txBox="1"/>
          <p:nvPr>
            <p:ph idx="21" type="body"/>
          </p:nvPr>
        </p:nvSpPr>
        <p:spPr>
          <a:xfrm>
            <a:off x="417525" y="182918"/>
            <a:ext cx="533591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15"/>
          <p:cNvSpPr txBox="1"/>
          <p:nvPr>
            <p:ph idx="1" type="body"/>
          </p:nvPr>
        </p:nvSpPr>
        <p:spPr>
          <a:xfrm>
            <a:off x="5742421" y="901327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57" name="Google Shape;2457;p15"/>
          <p:cNvSpPr txBox="1"/>
          <p:nvPr>
            <p:ph idx="2" type="body"/>
          </p:nvPr>
        </p:nvSpPr>
        <p:spPr>
          <a:xfrm>
            <a:off x="718730" y="2421713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58" name="Google Shape;2458;p15"/>
          <p:cNvSpPr txBox="1"/>
          <p:nvPr>
            <p:ph idx="3" type="body"/>
          </p:nvPr>
        </p:nvSpPr>
        <p:spPr>
          <a:xfrm>
            <a:off x="718731" y="1958010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59" name="Google Shape;2459;p15"/>
          <p:cNvSpPr txBox="1"/>
          <p:nvPr>
            <p:ph idx="4" type="body"/>
          </p:nvPr>
        </p:nvSpPr>
        <p:spPr>
          <a:xfrm>
            <a:off x="5742419" y="1365030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60" name="Google Shape;2460;p15"/>
          <p:cNvSpPr txBox="1"/>
          <p:nvPr>
            <p:ph idx="5" type="body"/>
          </p:nvPr>
        </p:nvSpPr>
        <p:spPr>
          <a:xfrm>
            <a:off x="718730" y="4596742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61" name="Google Shape;2461;p15"/>
          <p:cNvSpPr txBox="1"/>
          <p:nvPr>
            <p:ph idx="6" type="body"/>
          </p:nvPr>
        </p:nvSpPr>
        <p:spPr>
          <a:xfrm>
            <a:off x="718731" y="4133039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62" name="Google Shape;2462;p15"/>
          <p:cNvSpPr txBox="1"/>
          <p:nvPr>
            <p:ph idx="7" type="body"/>
          </p:nvPr>
        </p:nvSpPr>
        <p:spPr>
          <a:xfrm>
            <a:off x="5742421" y="3055561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63" name="Google Shape;2463;p15"/>
          <p:cNvSpPr txBox="1"/>
          <p:nvPr>
            <p:ph idx="8" type="body"/>
          </p:nvPr>
        </p:nvSpPr>
        <p:spPr>
          <a:xfrm>
            <a:off x="5742419" y="3519264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64" name="Google Shape;2464;p15"/>
          <p:cNvSpPr txBox="1"/>
          <p:nvPr>
            <p:ph idx="9" type="body"/>
          </p:nvPr>
        </p:nvSpPr>
        <p:spPr>
          <a:xfrm>
            <a:off x="5742421" y="5236334"/>
            <a:ext cx="4580378" cy="37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65" name="Google Shape;2465;p15"/>
          <p:cNvSpPr txBox="1"/>
          <p:nvPr>
            <p:ph idx="13" type="body"/>
          </p:nvPr>
        </p:nvSpPr>
        <p:spPr>
          <a:xfrm>
            <a:off x="5742419" y="5700037"/>
            <a:ext cx="4580377" cy="6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66" name="Google Shape;2466;p15"/>
          <p:cNvSpPr txBox="1"/>
          <p:nvPr>
            <p:ph idx="14" type="body"/>
          </p:nvPr>
        </p:nvSpPr>
        <p:spPr>
          <a:xfrm>
            <a:off x="417525" y="835144"/>
            <a:ext cx="4836539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467" name="Google Shape;2467;p15"/>
          <p:cNvSpPr txBox="1"/>
          <p:nvPr>
            <p:ph idx="15" type="body"/>
          </p:nvPr>
        </p:nvSpPr>
        <p:spPr>
          <a:xfrm>
            <a:off x="417525" y="182918"/>
            <a:ext cx="533591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16"/>
          <p:cNvSpPr txBox="1"/>
          <p:nvPr>
            <p:ph idx="1" type="body"/>
          </p:nvPr>
        </p:nvSpPr>
        <p:spPr>
          <a:xfrm>
            <a:off x="3428044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PART</a:t>
            </a:r>
            <a:endParaRPr/>
          </a:p>
        </p:txBody>
      </p:sp>
      <p:sp>
        <p:nvSpPr>
          <p:cNvPr id="2473" name="Google Shape;2473;p16"/>
          <p:cNvSpPr txBox="1"/>
          <p:nvPr>
            <p:ph idx="2" type="body"/>
          </p:nvPr>
        </p:nvSpPr>
        <p:spPr>
          <a:xfrm>
            <a:off x="1631273" y="2612820"/>
            <a:ext cx="8929454" cy="1628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86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7"/>
          <p:cNvSpPr txBox="1"/>
          <p:nvPr>
            <p:ph idx="1" type="body"/>
          </p:nvPr>
        </p:nvSpPr>
        <p:spPr>
          <a:xfrm>
            <a:off x="3428044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CLIP</a:t>
            </a:r>
            <a:endParaRPr/>
          </a:p>
        </p:txBody>
      </p:sp>
      <p:sp>
        <p:nvSpPr>
          <p:cNvPr id="2479" name="Google Shape;2479;p17"/>
          <p:cNvSpPr txBox="1"/>
          <p:nvPr>
            <p:ph idx="2" type="body"/>
          </p:nvPr>
        </p:nvSpPr>
        <p:spPr>
          <a:xfrm>
            <a:off x="1631273" y="2612820"/>
            <a:ext cx="8929454" cy="1628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86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1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485" name="Google Shape;2485;p18"/>
          <p:cNvSpPr txBox="1"/>
          <p:nvPr>
            <p:ph idx="2" type="body"/>
          </p:nvPr>
        </p:nvSpPr>
        <p:spPr>
          <a:xfrm>
            <a:off x="801123" y="1732953"/>
            <a:ext cx="9351543" cy="153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1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486" name="Google Shape;2486;p18"/>
          <p:cNvSpPr txBox="1"/>
          <p:nvPr>
            <p:ph idx="3" type="body"/>
          </p:nvPr>
        </p:nvSpPr>
        <p:spPr>
          <a:xfrm>
            <a:off x="795292" y="3491285"/>
            <a:ext cx="935154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487" name="Google Shape;2487;p18"/>
          <p:cNvSpPr txBox="1"/>
          <p:nvPr>
            <p:ph idx="4" type="body"/>
          </p:nvPr>
        </p:nvSpPr>
        <p:spPr>
          <a:xfrm>
            <a:off x="795292" y="4895879"/>
            <a:ext cx="9351543" cy="302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48333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1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1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493" name="Google Shape;2493;p19"/>
          <p:cNvSpPr/>
          <p:nvPr>
            <p:ph idx="2" type="body"/>
          </p:nvPr>
        </p:nvSpPr>
        <p:spPr>
          <a:xfrm>
            <a:off x="512633" y="1627224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94" name="Google Shape;2494;p19"/>
          <p:cNvSpPr/>
          <p:nvPr>
            <p:ph idx="3" type="body"/>
          </p:nvPr>
        </p:nvSpPr>
        <p:spPr>
          <a:xfrm>
            <a:off x="512633" y="2756496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95" name="Google Shape;2495;p19"/>
          <p:cNvSpPr/>
          <p:nvPr>
            <p:ph idx="4" type="body"/>
          </p:nvPr>
        </p:nvSpPr>
        <p:spPr>
          <a:xfrm>
            <a:off x="512633" y="3885768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96" name="Google Shape;2496;p19"/>
          <p:cNvSpPr/>
          <p:nvPr>
            <p:ph idx="5" type="body"/>
          </p:nvPr>
        </p:nvSpPr>
        <p:spPr>
          <a:xfrm>
            <a:off x="512633" y="5015038"/>
            <a:ext cx="10029600" cy="889730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497" name="Google Shape;2497;p19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5" name="Google Shape;2015;p2"/>
          <p:cNvCxnSpPr/>
          <p:nvPr/>
        </p:nvCxnSpPr>
        <p:spPr>
          <a:xfrm>
            <a:off x="512633" y="50895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B3B3B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6" name="Google Shape;2016;p2"/>
          <p:cNvCxnSpPr/>
          <p:nvPr/>
        </p:nvCxnSpPr>
        <p:spPr>
          <a:xfrm>
            <a:off x="512633" y="6344080"/>
            <a:ext cx="11166734" cy="0"/>
          </a:xfrm>
          <a:prstGeom prst="straightConnector1">
            <a:avLst/>
          </a:prstGeom>
          <a:noFill/>
          <a:ln cap="flat" cmpd="sng" w="9525">
            <a:solidFill>
              <a:srgbClr val="B3B3B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17" name="Google Shape;2017;p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Guide : Grid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2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503" name="Google Shape;2503;p20"/>
          <p:cNvSpPr/>
          <p:nvPr>
            <p:ph idx="2" type="body"/>
          </p:nvPr>
        </p:nvSpPr>
        <p:spPr>
          <a:xfrm>
            <a:off x="512633" y="1639598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33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04" name="Google Shape;2504;p20"/>
          <p:cNvSpPr/>
          <p:nvPr>
            <p:ph idx="3" type="body"/>
          </p:nvPr>
        </p:nvSpPr>
        <p:spPr>
          <a:xfrm rot="-5400000">
            <a:off x="627171" y="1525060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5" name="Google Shape;2505;p20"/>
          <p:cNvSpPr txBox="1"/>
          <p:nvPr/>
        </p:nvSpPr>
        <p:spPr>
          <a:xfrm>
            <a:off x="607508" y="173448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20"/>
          <p:cNvSpPr/>
          <p:nvPr>
            <p:ph idx="4" type="body"/>
          </p:nvPr>
        </p:nvSpPr>
        <p:spPr>
          <a:xfrm>
            <a:off x="512633" y="2541035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33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07" name="Google Shape;2507;p20"/>
          <p:cNvSpPr/>
          <p:nvPr>
            <p:ph idx="5" type="body"/>
          </p:nvPr>
        </p:nvSpPr>
        <p:spPr>
          <a:xfrm rot="-5400000">
            <a:off x="627172" y="242649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8" name="Google Shape;2508;p20"/>
          <p:cNvSpPr txBox="1"/>
          <p:nvPr/>
        </p:nvSpPr>
        <p:spPr>
          <a:xfrm>
            <a:off x="607508" y="26359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20"/>
          <p:cNvSpPr/>
          <p:nvPr>
            <p:ph idx="6" type="body"/>
          </p:nvPr>
        </p:nvSpPr>
        <p:spPr>
          <a:xfrm>
            <a:off x="512633" y="3442472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33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10" name="Google Shape;2510;p20"/>
          <p:cNvSpPr/>
          <p:nvPr>
            <p:ph idx="7" type="body"/>
          </p:nvPr>
        </p:nvSpPr>
        <p:spPr>
          <a:xfrm rot="-5400000">
            <a:off x="627172" y="3327934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1" name="Google Shape;2511;p20"/>
          <p:cNvSpPr txBox="1"/>
          <p:nvPr/>
        </p:nvSpPr>
        <p:spPr>
          <a:xfrm>
            <a:off x="607508" y="353735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20"/>
          <p:cNvSpPr/>
          <p:nvPr>
            <p:ph idx="8" type="body"/>
          </p:nvPr>
        </p:nvSpPr>
        <p:spPr>
          <a:xfrm>
            <a:off x="512633" y="4343909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33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13" name="Google Shape;2513;p20"/>
          <p:cNvSpPr/>
          <p:nvPr>
            <p:ph idx="9" type="body"/>
          </p:nvPr>
        </p:nvSpPr>
        <p:spPr>
          <a:xfrm rot="-5400000">
            <a:off x="627171" y="4229371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4" name="Google Shape;2514;p20"/>
          <p:cNvSpPr txBox="1"/>
          <p:nvPr/>
        </p:nvSpPr>
        <p:spPr>
          <a:xfrm>
            <a:off x="607508" y="443878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20"/>
          <p:cNvSpPr/>
          <p:nvPr>
            <p:ph idx="13" type="body"/>
          </p:nvPr>
        </p:nvSpPr>
        <p:spPr>
          <a:xfrm>
            <a:off x="512633" y="5245347"/>
            <a:ext cx="10029600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33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16" name="Google Shape;2516;p20"/>
          <p:cNvSpPr/>
          <p:nvPr>
            <p:ph idx="14" type="body"/>
          </p:nvPr>
        </p:nvSpPr>
        <p:spPr>
          <a:xfrm rot="-5400000">
            <a:off x="627171" y="5130809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7" name="Google Shape;2517;p20"/>
          <p:cNvSpPr txBox="1"/>
          <p:nvPr/>
        </p:nvSpPr>
        <p:spPr>
          <a:xfrm>
            <a:off x="607508" y="53402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20"/>
          <p:cNvSpPr txBox="1"/>
          <p:nvPr>
            <p:ph idx="15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2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2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524" name="Google Shape;2524;p21"/>
          <p:cNvSpPr/>
          <p:nvPr>
            <p:ph idx="2" type="body"/>
          </p:nvPr>
        </p:nvSpPr>
        <p:spPr>
          <a:xfrm>
            <a:off x="1664316" y="1639598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25" name="Google Shape;2525;p21"/>
          <p:cNvSpPr/>
          <p:nvPr>
            <p:ph idx="3" type="body"/>
          </p:nvPr>
        </p:nvSpPr>
        <p:spPr>
          <a:xfrm>
            <a:off x="1664316" y="2541035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26" name="Google Shape;2526;p21"/>
          <p:cNvSpPr/>
          <p:nvPr>
            <p:ph idx="4" type="body"/>
          </p:nvPr>
        </p:nvSpPr>
        <p:spPr>
          <a:xfrm>
            <a:off x="1664316" y="3442472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27" name="Google Shape;2527;p21"/>
          <p:cNvSpPr/>
          <p:nvPr>
            <p:ph idx="5" type="body"/>
          </p:nvPr>
        </p:nvSpPr>
        <p:spPr>
          <a:xfrm>
            <a:off x="1664316" y="4343909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28" name="Google Shape;2528;p21"/>
          <p:cNvSpPr/>
          <p:nvPr>
            <p:ph idx="6" type="body"/>
          </p:nvPr>
        </p:nvSpPr>
        <p:spPr>
          <a:xfrm>
            <a:off x="1664316" y="5245347"/>
            <a:ext cx="88814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29" name="Google Shape;2529;p21"/>
          <p:cNvSpPr txBox="1"/>
          <p:nvPr>
            <p:ph idx="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2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535" name="Google Shape;2535;p22"/>
          <p:cNvSpPr txBox="1"/>
          <p:nvPr>
            <p:ph idx="2" type="body"/>
          </p:nvPr>
        </p:nvSpPr>
        <p:spPr>
          <a:xfrm>
            <a:off x="417525" y="1339477"/>
            <a:ext cx="8929454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21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536" name="Google Shape;2536;p22"/>
          <p:cNvSpPr txBox="1"/>
          <p:nvPr>
            <p:ph idx="3" type="body"/>
          </p:nvPr>
        </p:nvSpPr>
        <p:spPr>
          <a:xfrm>
            <a:off x="417525" y="1942150"/>
            <a:ext cx="8929454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21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537" name="Google Shape;2537;p22"/>
          <p:cNvSpPr txBox="1"/>
          <p:nvPr>
            <p:ph idx="4" type="body"/>
          </p:nvPr>
        </p:nvSpPr>
        <p:spPr>
          <a:xfrm>
            <a:off x="615190" y="3263122"/>
            <a:ext cx="461763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21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538" name="Google Shape;2538;p22"/>
          <p:cNvSpPr txBox="1"/>
          <p:nvPr>
            <p:ph idx="5" type="body"/>
          </p:nvPr>
        </p:nvSpPr>
        <p:spPr>
          <a:xfrm>
            <a:off x="615190" y="3962516"/>
            <a:ext cx="4617637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3" lvl="0" marL="26670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  <a:p>
            <a:pPr indent="-176213" lvl="0" marL="26670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39" name="Google Shape;2539;p22"/>
          <p:cNvSpPr txBox="1"/>
          <p:nvPr>
            <p:ph idx="6" type="body"/>
          </p:nvPr>
        </p:nvSpPr>
        <p:spPr>
          <a:xfrm>
            <a:off x="5755809" y="3263122"/>
            <a:ext cx="461763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21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540" name="Google Shape;2540;p22"/>
          <p:cNvSpPr txBox="1"/>
          <p:nvPr>
            <p:ph idx="7" type="body"/>
          </p:nvPr>
        </p:nvSpPr>
        <p:spPr>
          <a:xfrm>
            <a:off x="5755809" y="3962516"/>
            <a:ext cx="4617637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3" lvl="0" marL="26670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  <a:p>
            <a:pPr indent="-176213" lvl="0" marL="266700" rtl="0" algn="l">
              <a:lnSpc>
                <a:spcPct val="134285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2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546" name="Google Shape;2546;p23"/>
          <p:cNvSpPr txBox="1"/>
          <p:nvPr>
            <p:ph idx="2" type="body"/>
          </p:nvPr>
        </p:nvSpPr>
        <p:spPr>
          <a:xfrm>
            <a:off x="794475" y="189701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47" name="Google Shape;2547;p23"/>
          <p:cNvSpPr txBox="1"/>
          <p:nvPr>
            <p:ph idx="3" type="body"/>
          </p:nvPr>
        </p:nvSpPr>
        <p:spPr>
          <a:xfrm>
            <a:off x="1546821" y="197482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48" name="Google Shape;2548;p23"/>
          <p:cNvSpPr txBox="1"/>
          <p:nvPr>
            <p:ph idx="4" type="body"/>
          </p:nvPr>
        </p:nvSpPr>
        <p:spPr>
          <a:xfrm>
            <a:off x="794475" y="2734411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49" name="Google Shape;2549;p23"/>
          <p:cNvSpPr txBox="1"/>
          <p:nvPr>
            <p:ph idx="5" type="body"/>
          </p:nvPr>
        </p:nvSpPr>
        <p:spPr>
          <a:xfrm>
            <a:off x="1546821" y="281881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50" name="Google Shape;2550;p23"/>
          <p:cNvSpPr txBox="1"/>
          <p:nvPr>
            <p:ph idx="6" type="body"/>
          </p:nvPr>
        </p:nvSpPr>
        <p:spPr>
          <a:xfrm>
            <a:off x="794473" y="3198546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51" name="Google Shape;2551;p23"/>
          <p:cNvSpPr txBox="1"/>
          <p:nvPr>
            <p:ph idx="7" type="body"/>
          </p:nvPr>
        </p:nvSpPr>
        <p:spPr>
          <a:xfrm>
            <a:off x="794475" y="3758488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52" name="Google Shape;2552;p23"/>
          <p:cNvSpPr txBox="1"/>
          <p:nvPr>
            <p:ph idx="8" type="body"/>
          </p:nvPr>
        </p:nvSpPr>
        <p:spPr>
          <a:xfrm>
            <a:off x="1546821" y="3842894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53" name="Google Shape;2553;p23"/>
          <p:cNvSpPr txBox="1"/>
          <p:nvPr>
            <p:ph idx="9" type="body"/>
          </p:nvPr>
        </p:nvSpPr>
        <p:spPr>
          <a:xfrm>
            <a:off x="794473" y="4222623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54" name="Google Shape;2554;p23"/>
          <p:cNvSpPr txBox="1"/>
          <p:nvPr>
            <p:ph idx="13" type="body"/>
          </p:nvPr>
        </p:nvSpPr>
        <p:spPr>
          <a:xfrm>
            <a:off x="794475" y="479298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55" name="Google Shape;2555;p23"/>
          <p:cNvSpPr txBox="1"/>
          <p:nvPr>
            <p:ph idx="14" type="body"/>
          </p:nvPr>
        </p:nvSpPr>
        <p:spPr>
          <a:xfrm>
            <a:off x="1546821" y="4877389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56" name="Google Shape;2556;p23"/>
          <p:cNvSpPr txBox="1"/>
          <p:nvPr>
            <p:ph idx="15" type="body"/>
          </p:nvPr>
        </p:nvSpPr>
        <p:spPr>
          <a:xfrm>
            <a:off x="794473" y="5257118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57" name="Google Shape;2557;p23"/>
          <p:cNvSpPr txBox="1"/>
          <p:nvPr>
            <p:ph idx="16" type="body"/>
          </p:nvPr>
        </p:nvSpPr>
        <p:spPr>
          <a:xfrm>
            <a:off x="5934646" y="189701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58" name="Google Shape;2558;p23"/>
          <p:cNvSpPr txBox="1"/>
          <p:nvPr>
            <p:ph idx="17" type="body"/>
          </p:nvPr>
        </p:nvSpPr>
        <p:spPr>
          <a:xfrm>
            <a:off x="6686992" y="197482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59" name="Google Shape;2559;p23"/>
          <p:cNvSpPr txBox="1"/>
          <p:nvPr>
            <p:ph idx="18" type="body"/>
          </p:nvPr>
        </p:nvSpPr>
        <p:spPr>
          <a:xfrm>
            <a:off x="5934646" y="2734411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60" name="Google Shape;2560;p23"/>
          <p:cNvSpPr txBox="1"/>
          <p:nvPr>
            <p:ph idx="19" type="body"/>
          </p:nvPr>
        </p:nvSpPr>
        <p:spPr>
          <a:xfrm>
            <a:off x="6686992" y="2818817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61" name="Google Shape;2561;p23"/>
          <p:cNvSpPr txBox="1"/>
          <p:nvPr>
            <p:ph idx="20" type="body"/>
          </p:nvPr>
        </p:nvSpPr>
        <p:spPr>
          <a:xfrm>
            <a:off x="5934644" y="3198546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62" name="Google Shape;2562;p23"/>
          <p:cNvSpPr txBox="1"/>
          <p:nvPr>
            <p:ph idx="21" type="body"/>
          </p:nvPr>
        </p:nvSpPr>
        <p:spPr>
          <a:xfrm>
            <a:off x="5934646" y="3758488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63" name="Google Shape;2563;p23"/>
          <p:cNvSpPr txBox="1"/>
          <p:nvPr>
            <p:ph idx="22" type="body"/>
          </p:nvPr>
        </p:nvSpPr>
        <p:spPr>
          <a:xfrm>
            <a:off x="6686992" y="3842894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64" name="Google Shape;2564;p23"/>
          <p:cNvSpPr txBox="1"/>
          <p:nvPr>
            <p:ph idx="23" type="body"/>
          </p:nvPr>
        </p:nvSpPr>
        <p:spPr>
          <a:xfrm>
            <a:off x="5934644" y="4222623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65" name="Google Shape;2565;p23"/>
          <p:cNvSpPr txBox="1"/>
          <p:nvPr>
            <p:ph idx="24" type="body"/>
          </p:nvPr>
        </p:nvSpPr>
        <p:spPr>
          <a:xfrm>
            <a:off x="5934646" y="4792983"/>
            <a:ext cx="72360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66" name="Google Shape;2566;p23"/>
          <p:cNvSpPr txBox="1"/>
          <p:nvPr>
            <p:ph idx="25" type="body"/>
          </p:nvPr>
        </p:nvSpPr>
        <p:spPr>
          <a:xfrm>
            <a:off x="6686992" y="4877389"/>
            <a:ext cx="3614920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67" name="Google Shape;2567;p23"/>
          <p:cNvSpPr txBox="1"/>
          <p:nvPr>
            <p:ph idx="26" type="body"/>
          </p:nvPr>
        </p:nvSpPr>
        <p:spPr>
          <a:xfrm>
            <a:off x="5934644" y="5257118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568" name="Google Shape;2568;p23"/>
          <p:cNvSpPr txBox="1"/>
          <p:nvPr>
            <p:ph idx="2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2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24"/>
          <p:cNvSpPr/>
          <p:nvPr/>
        </p:nvSpPr>
        <p:spPr>
          <a:xfrm>
            <a:off x="4476170" y="2733230"/>
            <a:ext cx="2097149" cy="2097149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4" name="Google Shape;2574;p24"/>
          <p:cNvGrpSpPr/>
          <p:nvPr/>
        </p:nvGrpSpPr>
        <p:grpSpPr>
          <a:xfrm>
            <a:off x="5187013" y="3248319"/>
            <a:ext cx="640046" cy="526382"/>
            <a:chOff x="8666228" y="1699960"/>
            <a:chExt cx="566424" cy="465834"/>
          </a:xfrm>
        </p:grpSpPr>
        <p:sp>
          <p:nvSpPr>
            <p:cNvPr id="2575" name="Google Shape;2575;p24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1" name="Google Shape;2581;p2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582" name="Google Shape;2582;p24"/>
          <p:cNvSpPr txBox="1"/>
          <p:nvPr>
            <p:ph idx="2" type="body"/>
          </p:nvPr>
        </p:nvSpPr>
        <p:spPr>
          <a:xfrm>
            <a:off x="740684" y="3145110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583" name="Google Shape;2583;p24"/>
          <p:cNvSpPr txBox="1"/>
          <p:nvPr>
            <p:ph idx="3" type="body"/>
          </p:nvPr>
        </p:nvSpPr>
        <p:spPr>
          <a:xfrm>
            <a:off x="740684" y="3656704"/>
            <a:ext cx="3499620" cy="1067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584" name="Google Shape;2584;p24"/>
          <p:cNvSpPr txBox="1"/>
          <p:nvPr>
            <p:ph idx="4" type="body"/>
          </p:nvPr>
        </p:nvSpPr>
        <p:spPr>
          <a:xfrm>
            <a:off x="6820809" y="3145110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585" name="Google Shape;2585;p24"/>
          <p:cNvSpPr txBox="1"/>
          <p:nvPr>
            <p:ph idx="5" type="body"/>
          </p:nvPr>
        </p:nvSpPr>
        <p:spPr>
          <a:xfrm>
            <a:off x="6820809" y="3656704"/>
            <a:ext cx="3499620" cy="1067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586" name="Google Shape;2586;p24"/>
          <p:cNvSpPr txBox="1"/>
          <p:nvPr>
            <p:ph idx="6" type="body"/>
          </p:nvPr>
        </p:nvSpPr>
        <p:spPr>
          <a:xfrm>
            <a:off x="4630794" y="3843479"/>
            <a:ext cx="179585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87" name="Google Shape;2587;p24"/>
          <p:cNvSpPr txBox="1"/>
          <p:nvPr>
            <p:ph idx="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2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593" name="Google Shape;2593;p25"/>
          <p:cNvSpPr txBox="1"/>
          <p:nvPr>
            <p:ph idx="2" type="body"/>
          </p:nvPr>
        </p:nvSpPr>
        <p:spPr>
          <a:xfrm>
            <a:off x="610890" y="3430483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594" name="Google Shape;2594;p25"/>
          <p:cNvSpPr txBox="1"/>
          <p:nvPr>
            <p:ph idx="3" type="body"/>
          </p:nvPr>
        </p:nvSpPr>
        <p:spPr>
          <a:xfrm>
            <a:off x="610890" y="2611940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95" name="Google Shape;2595;p25"/>
          <p:cNvSpPr txBox="1"/>
          <p:nvPr>
            <p:ph idx="4" type="body"/>
          </p:nvPr>
        </p:nvSpPr>
        <p:spPr>
          <a:xfrm>
            <a:off x="610890" y="2205315"/>
            <a:ext cx="2957064" cy="28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596" name="Google Shape;2596;p25"/>
          <p:cNvSpPr txBox="1"/>
          <p:nvPr>
            <p:ph idx="5" type="body"/>
          </p:nvPr>
        </p:nvSpPr>
        <p:spPr>
          <a:xfrm>
            <a:off x="610890" y="4506245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597" name="Google Shape;2597;p25"/>
          <p:cNvSpPr txBox="1"/>
          <p:nvPr>
            <p:ph idx="6" type="body"/>
          </p:nvPr>
        </p:nvSpPr>
        <p:spPr>
          <a:xfrm>
            <a:off x="4035406" y="2611940"/>
            <a:ext cx="2957063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598" name="Google Shape;2598;p25"/>
          <p:cNvSpPr txBox="1"/>
          <p:nvPr>
            <p:ph idx="7" type="body"/>
          </p:nvPr>
        </p:nvSpPr>
        <p:spPr>
          <a:xfrm>
            <a:off x="4035406" y="2205315"/>
            <a:ext cx="2957063" cy="28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599" name="Google Shape;2599;p25"/>
          <p:cNvSpPr txBox="1"/>
          <p:nvPr>
            <p:ph idx="8" type="body"/>
          </p:nvPr>
        </p:nvSpPr>
        <p:spPr>
          <a:xfrm>
            <a:off x="7459923" y="2611940"/>
            <a:ext cx="2957063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600" name="Google Shape;2600;p25"/>
          <p:cNvSpPr txBox="1"/>
          <p:nvPr>
            <p:ph idx="9" type="body"/>
          </p:nvPr>
        </p:nvSpPr>
        <p:spPr>
          <a:xfrm>
            <a:off x="7459923" y="2205315"/>
            <a:ext cx="2957063" cy="28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601" name="Google Shape;2601;p25"/>
          <p:cNvSpPr txBox="1"/>
          <p:nvPr>
            <p:ph idx="13" type="body"/>
          </p:nvPr>
        </p:nvSpPr>
        <p:spPr>
          <a:xfrm>
            <a:off x="4035405" y="3430483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02" name="Google Shape;2602;p25"/>
          <p:cNvSpPr txBox="1"/>
          <p:nvPr>
            <p:ph idx="14" type="body"/>
          </p:nvPr>
        </p:nvSpPr>
        <p:spPr>
          <a:xfrm>
            <a:off x="4035405" y="4506245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03" name="Google Shape;2603;p25"/>
          <p:cNvSpPr txBox="1"/>
          <p:nvPr>
            <p:ph idx="15" type="body"/>
          </p:nvPr>
        </p:nvSpPr>
        <p:spPr>
          <a:xfrm>
            <a:off x="7459922" y="3430483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04" name="Google Shape;2604;p25"/>
          <p:cNvSpPr txBox="1"/>
          <p:nvPr>
            <p:ph idx="16" type="body"/>
          </p:nvPr>
        </p:nvSpPr>
        <p:spPr>
          <a:xfrm>
            <a:off x="7459922" y="4506245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05" name="Google Shape;2605;p25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2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611" name="Google Shape;2611;p26"/>
          <p:cNvSpPr txBox="1"/>
          <p:nvPr>
            <p:ph idx="2" type="body"/>
          </p:nvPr>
        </p:nvSpPr>
        <p:spPr>
          <a:xfrm>
            <a:off x="610890" y="2792804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612" name="Google Shape;2612;p26"/>
          <p:cNvSpPr/>
          <p:nvPr>
            <p:ph idx="3" type="body"/>
          </p:nvPr>
        </p:nvSpPr>
        <p:spPr>
          <a:xfrm>
            <a:off x="3952863" y="2067953"/>
            <a:ext cx="3151321" cy="54119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613" name="Google Shape;2613;p26"/>
          <p:cNvSpPr txBox="1"/>
          <p:nvPr>
            <p:ph idx="4" type="body"/>
          </p:nvPr>
        </p:nvSpPr>
        <p:spPr>
          <a:xfrm>
            <a:off x="4047426" y="2792804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614" name="Google Shape;2614;p26"/>
          <p:cNvSpPr/>
          <p:nvPr>
            <p:ph idx="5" type="body"/>
          </p:nvPr>
        </p:nvSpPr>
        <p:spPr>
          <a:xfrm>
            <a:off x="7389399" y="2067953"/>
            <a:ext cx="3151321" cy="54119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615" name="Google Shape;2615;p26"/>
          <p:cNvSpPr txBox="1"/>
          <p:nvPr>
            <p:ph idx="6" type="body"/>
          </p:nvPr>
        </p:nvSpPr>
        <p:spPr>
          <a:xfrm>
            <a:off x="7483962" y="2792804"/>
            <a:ext cx="2957064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616" name="Google Shape;2616;p26"/>
          <p:cNvSpPr/>
          <p:nvPr>
            <p:ph idx="7" type="body"/>
          </p:nvPr>
        </p:nvSpPr>
        <p:spPr>
          <a:xfrm>
            <a:off x="513761" y="2067953"/>
            <a:ext cx="3151321" cy="54119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617" name="Google Shape;2617;p26"/>
          <p:cNvSpPr txBox="1"/>
          <p:nvPr>
            <p:ph idx="8" type="body"/>
          </p:nvPr>
        </p:nvSpPr>
        <p:spPr>
          <a:xfrm>
            <a:off x="610890" y="3554771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18" name="Google Shape;2618;p26"/>
          <p:cNvSpPr txBox="1"/>
          <p:nvPr>
            <p:ph idx="9" type="body"/>
          </p:nvPr>
        </p:nvSpPr>
        <p:spPr>
          <a:xfrm>
            <a:off x="610890" y="4630533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19" name="Google Shape;2619;p26"/>
          <p:cNvSpPr txBox="1"/>
          <p:nvPr>
            <p:ph idx="13" type="body"/>
          </p:nvPr>
        </p:nvSpPr>
        <p:spPr>
          <a:xfrm>
            <a:off x="4047426" y="3554771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20" name="Google Shape;2620;p26"/>
          <p:cNvSpPr txBox="1"/>
          <p:nvPr>
            <p:ph idx="14" type="body"/>
          </p:nvPr>
        </p:nvSpPr>
        <p:spPr>
          <a:xfrm>
            <a:off x="4047426" y="4630533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21" name="Google Shape;2621;p26"/>
          <p:cNvSpPr txBox="1"/>
          <p:nvPr>
            <p:ph idx="15" type="body"/>
          </p:nvPr>
        </p:nvSpPr>
        <p:spPr>
          <a:xfrm>
            <a:off x="7483962" y="3554771"/>
            <a:ext cx="2957064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22" name="Google Shape;2622;p26"/>
          <p:cNvSpPr txBox="1"/>
          <p:nvPr>
            <p:ph idx="16" type="body"/>
          </p:nvPr>
        </p:nvSpPr>
        <p:spPr>
          <a:xfrm>
            <a:off x="7483962" y="4630533"/>
            <a:ext cx="2957064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23" name="Google Shape;2623;p26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2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629" name="Google Shape;2629;p27"/>
          <p:cNvSpPr txBox="1"/>
          <p:nvPr>
            <p:ph idx="2" type="body"/>
          </p:nvPr>
        </p:nvSpPr>
        <p:spPr>
          <a:xfrm>
            <a:off x="419562" y="3896805"/>
            <a:ext cx="3067492" cy="4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630" name="Google Shape;2630;p27"/>
          <p:cNvSpPr txBox="1"/>
          <p:nvPr>
            <p:ph idx="3" type="body"/>
          </p:nvPr>
        </p:nvSpPr>
        <p:spPr>
          <a:xfrm>
            <a:off x="3854954" y="3896805"/>
            <a:ext cx="3067492" cy="4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631" name="Google Shape;2631;p27"/>
          <p:cNvSpPr txBox="1"/>
          <p:nvPr>
            <p:ph idx="4" type="body"/>
          </p:nvPr>
        </p:nvSpPr>
        <p:spPr>
          <a:xfrm>
            <a:off x="7290346" y="3896805"/>
            <a:ext cx="3067492" cy="4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632" name="Google Shape;2632;p27"/>
          <p:cNvSpPr txBox="1"/>
          <p:nvPr>
            <p:ph idx="5" type="body"/>
          </p:nvPr>
        </p:nvSpPr>
        <p:spPr>
          <a:xfrm>
            <a:off x="7284515" y="4579659"/>
            <a:ext cx="307332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33" name="Google Shape;2633;p27"/>
          <p:cNvSpPr txBox="1"/>
          <p:nvPr>
            <p:ph idx="6" type="body"/>
          </p:nvPr>
        </p:nvSpPr>
        <p:spPr>
          <a:xfrm>
            <a:off x="3849123" y="4579659"/>
            <a:ext cx="307332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34" name="Google Shape;2634;p27"/>
          <p:cNvSpPr txBox="1"/>
          <p:nvPr>
            <p:ph idx="7" type="body"/>
          </p:nvPr>
        </p:nvSpPr>
        <p:spPr>
          <a:xfrm>
            <a:off x="423256" y="4579659"/>
            <a:ext cx="3073323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35" name="Google Shape;2635;p27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636" name="Google Shape;2636;p27"/>
          <p:cNvSpPr/>
          <p:nvPr/>
        </p:nvSpPr>
        <p:spPr>
          <a:xfrm>
            <a:off x="527838" y="2098652"/>
            <a:ext cx="1471784" cy="1471784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27"/>
          <p:cNvSpPr/>
          <p:nvPr/>
        </p:nvSpPr>
        <p:spPr>
          <a:xfrm>
            <a:off x="3950104" y="2098652"/>
            <a:ext cx="1471784" cy="1471784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8" name="Google Shape;2638;p27"/>
          <p:cNvSpPr/>
          <p:nvPr/>
        </p:nvSpPr>
        <p:spPr>
          <a:xfrm>
            <a:off x="7380035" y="2098652"/>
            <a:ext cx="1471784" cy="1471784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9" name="Google Shape;2639;p27"/>
          <p:cNvGrpSpPr/>
          <p:nvPr/>
        </p:nvGrpSpPr>
        <p:grpSpPr>
          <a:xfrm>
            <a:off x="764859" y="2468501"/>
            <a:ext cx="1000544" cy="657922"/>
            <a:chOff x="10861387" y="3061776"/>
            <a:chExt cx="751723" cy="494306"/>
          </a:xfrm>
        </p:grpSpPr>
        <p:sp>
          <p:nvSpPr>
            <p:cNvPr id="2640" name="Google Shape;2640;p27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210937" y="104567"/>
                  </a:moveTo>
                  <a:cubicBezTo>
                    <a:pt x="210937" y="162318"/>
                    <a:pt x="163717" y="209134"/>
                    <a:pt x="105469" y="209134"/>
                  </a:cubicBezTo>
                  <a:cubicBezTo>
                    <a:pt x="47220" y="209134"/>
                    <a:pt x="0" y="162318"/>
                    <a:pt x="0" y="104567"/>
                  </a:cubicBezTo>
                  <a:cubicBezTo>
                    <a:pt x="0" y="46816"/>
                    <a:pt x="47220" y="0"/>
                    <a:pt x="105469" y="0"/>
                  </a:cubicBezTo>
                  <a:cubicBezTo>
                    <a:pt x="163717" y="0"/>
                    <a:pt x="210937" y="46816"/>
                    <a:pt x="210937" y="10456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27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105469" y="183334"/>
                  </a:moveTo>
                  <a:cubicBezTo>
                    <a:pt x="149346" y="183334"/>
                    <a:pt x="184914" y="148068"/>
                    <a:pt x="184914" y="104567"/>
                  </a:cubicBezTo>
                  <a:cubicBezTo>
                    <a:pt x="184914" y="61065"/>
                    <a:pt x="149346" y="25800"/>
                    <a:pt x="105469" y="25800"/>
                  </a:cubicBezTo>
                  <a:cubicBezTo>
                    <a:pt x="61592" y="25800"/>
                    <a:pt x="26023" y="61065"/>
                    <a:pt x="26023" y="104567"/>
                  </a:cubicBezTo>
                  <a:cubicBezTo>
                    <a:pt x="26023" y="148068"/>
                    <a:pt x="61592" y="183334"/>
                    <a:pt x="105469" y="183334"/>
                  </a:cubicBezTo>
                  <a:close/>
                  <a:moveTo>
                    <a:pt x="105469" y="209134"/>
                  </a:moveTo>
                  <a:cubicBezTo>
                    <a:pt x="163717" y="209134"/>
                    <a:pt x="210937" y="162318"/>
                    <a:pt x="210937" y="104567"/>
                  </a:cubicBezTo>
                  <a:cubicBezTo>
                    <a:pt x="210937" y="46816"/>
                    <a:pt x="163717" y="0"/>
                    <a:pt x="105469" y="0"/>
                  </a:cubicBezTo>
                  <a:cubicBezTo>
                    <a:pt x="47220" y="0"/>
                    <a:pt x="0" y="46816"/>
                    <a:pt x="0" y="104567"/>
                  </a:cubicBezTo>
                  <a:cubicBezTo>
                    <a:pt x="0" y="162318"/>
                    <a:pt x="47220" y="209134"/>
                    <a:pt x="105469" y="20913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27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171201" y="84869"/>
                  </a:moveTo>
                  <a:cubicBezTo>
                    <a:pt x="171201" y="131741"/>
                    <a:pt x="132876" y="169738"/>
                    <a:pt x="85600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0" y="0"/>
                  </a:cubicBezTo>
                  <a:cubicBezTo>
                    <a:pt x="132876" y="0"/>
                    <a:pt x="171201" y="37997"/>
                    <a:pt x="171201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27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85600" y="143938"/>
                  </a:moveTo>
                  <a:cubicBezTo>
                    <a:pt x="118504" y="143938"/>
                    <a:pt x="145178" y="117492"/>
                    <a:pt x="145178" y="84869"/>
                  </a:cubicBezTo>
                  <a:cubicBezTo>
                    <a:pt x="145178" y="52246"/>
                    <a:pt x="118504" y="25800"/>
                    <a:pt x="85600" y="25800"/>
                  </a:cubicBezTo>
                  <a:cubicBezTo>
                    <a:pt x="52696" y="25800"/>
                    <a:pt x="26023" y="52246"/>
                    <a:pt x="26023" y="84869"/>
                  </a:cubicBezTo>
                  <a:cubicBezTo>
                    <a:pt x="26023" y="117492"/>
                    <a:pt x="52696" y="143938"/>
                    <a:pt x="85600" y="143938"/>
                  </a:cubicBezTo>
                  <a:close/>
                  <a:moveTo>
                    <a:pt x="85600" y="169738"/>
                  </a:moveTo>
                  <a:cubicBezTo>
                    <a:pt x="132876" y="169738"/>
                    <a:pt x="171201" y="131741"/>
                    <a:pt x="171201" y="84869"/>
                  </a:cubicBezTo>
                  <a:cubicBezTo>
                    <a:pt x="171201" y="37997"/>
                    <a:pt x="132876" y="0"/>
                    <a:pt x="85600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0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27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0" y="150893"/>
                  </a:moveTo>
                  <a:cubicBezTo>
                    <a:pt x="0" y="67557"/>
                    <a:pt x="68139" y="0"/>
                    <a:pt x="152194" y="0"/>
                  </a:cubicBezTo>
                  <a:lnTo>
                    <a:pt x="168306" y="0"/>
                  </a:lnTo>
                  <a:cubicBezTo>
                    <a:pt x="252360" y="0"/>
                    <a:pt x="320499" y="67557"/>
                    <a:pt x="320499" y="150893"/>
                  </a:cubicBezTo>
                  <a:cubicBezTo>
                    <a:pt x="320499" y="164782"/>
                    <a:pt x="309143" y="176042"/>
                    <a:pt x="295134" y="176042"/>
                  </a:cubicBezTo>
                  <a:lnTo>
                    <a:pt x="25366" y="176042"/>
                  </a:lnTo>
                  <a:cubicBezTo>
                    <a:pt x="11357" y="176042"/>
                    <a:pt x="0" y="164782"/>
                    <a:pt x="0" y="150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27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168306" y="25800"/>
                  </a:moveTo>
                  <a:lnTo>
                    <a:pt x="152194" y="25800"/>
                  </a:lnTo>
                  <a:cubicBezTo>
                    <a:pt x="82730" y="25800"/>
                    <a:pt x="26378" y="81454"/>
                    <a:pt x="26025" y="150241"/>
                  </a:cubicBezTo>
                  <a:lnTo>
                    <a:pt x="294475" y="150241"/>
                  </a:lnTo>
                  <a:cubicBezTo>
                    <a:pt x="294121" y="81454"/>
                    <a:pt x="237769" y="25800"/>
                    <a:pt x="168306" y="25800"/>
                  </a:cubicBezTo>
                  <a:close/>
                  <a:moveTo>
                    <a:pt x="152194" y="0"/>
                  </a:moveTo>
                  <a:cubicBezTo>
                    <a:pt x="68139" y="0"/>
                    <a:pt x="0" y="67557"/>
                    <a:pt x="0" y="150893"/>
                  </a:cubicBezTo>
                  <a:cubicBezTo>
                    <a:pt x="0" y="164782"/>
                    <a:pt x="11357" y="176042"/>
                    <a:pt x="25366" y="176042"/>
                  </a:cubicBezTo>
                  <a:lnTo>
                    <a:pt x="295134" y="176042"/>
                  </a:lnTo>
                  <a:cubicBezTo>
                    <a:pt x="309143" y="176042"/>
                    <a:pt x="320499" y="164782"/>
                    <a:pt x="320499" y="150893"/>
                  </a:cubicBezTo>
                  <a:cubicBezTo>
                    <a:pt x="320499" y="67557"/>
                    <a:pt x="252360" y="0"/>
                    <a:pt x="168306" y="0"/>
                  </a:cubicBezTo>
                  <a:lnTo>
                    <a:pt x="15219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27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171202" y="84869"/>
                  </a:moveTo>
                  <a:cubicBezTo>
                    <a:pt x="171202" y="131741"/>
                    <a:pt x="132876" y="169738"/>
                    <a:pt x="85601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1" y="0"/>
                  </a:cubicBezTo>
                  <a:cubicBezTo>
                    <a:pt x="132876" y="0"/>
                    <a:pt x="171202" y="37997"/>
                    <a:pt x="171202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85601" y="143938"/>
                  </a:moveTo>
                  <a:cubicBezTo>
                    <a:pt x="118505" y="143938"/>
                    <a:pt x="145179" y="117492"/>
                    <a:pt x="145179" y="84869"/>
                  </a:cubicBezTo>
                  <a:cubicBezTo>
                    <a:pt x="145179" y="52246"/>
                    <a:pt x="118505" y="25800"/>
                    <a:pt x="85601" y="25800"/>
                  </a:cubicBezTo>
                  <a:cubicBezTo>
                    <a:pt x="52697" y="25800"/>
                    <a:pt x="26023" y="52246"/>
                    <a:pt x="26023" y="84869"/>
                  </a:cubicBezTo>
                  <a:cubicBezTo>
                    <a:pt x="26023" y="117492"/>
                    <a:pt x="52697" y="143938"/>
                    <a:pt x="85601" y="143938"/>
                  </a:cubicBezTo>
                  <a:close/>
                  <a:moveTo>
                    <a:pt x="85601" y="169738"/>
                  </a:moveTo>
                  <a:cubicBezTo>
                    <a:pt x="132876" y="169738"/>
                    <a:pt x="171202" y="131741"/>
                    <a:pt x="171202" y="84869"/>
                  </a:cubicBezTo>
                  <a:cubicBezTo>
                    <a:pt x="171202" y="37997"/>
                    <a:pt x="132876" y="0"/>
                    <a:pt x="85601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1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11292612" y="3318895"/>
              <a:ext cx="320498" cy="162739"/>
            </a:xfrm>
            <a:custGeom>
              <a:rect b="b" l="l" r="r" t="t"/>
              <a:pathLst>
                <a:path extrusionOk="0" h="162739" w="320498">
                  <a:moveTo>
                    <a:pt x="0" y="138289"/>
                  </a:moveTo>
                  <a:cubicBezTo>
                    <a:pt x="0" y="54568"/>
                    <a:pt x="68108" y="0"/>
                    <a:pt x="152550" y="0"/>
                  </a:cubicBezTo>
                  <a:lnTo>
                    <a:pt x="167253" y="0"/>
                  </a:lnTo>
                  <a:cubicBezTo>
                    <a:pt x="251694" y="0"/>
                    <a:pt x="320498" y="54568"/>
                    <a:pt x="320498" y="138289"/>
                  </a:cubicBezTo>
                  <a:cubicBezTo>
                    <a:pt x="320498" y="151793"/>
                    <a:pt x="309458" y="162740"/>
                    <a:pt x="295835" y="162740"/>
                  </a:cubicBezTo>
                  <a:lnTo>
                    <a:pt x="24661" y="162740"/>
                  </a:lnTo>
                  <a:cubicBezTo>
                    <a:pt x="11041" y="162740"/>
                    <a:pt x="0" y="151793"/>
                    <a:pt x="0" y="138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11292612" y="3305594"/>
              <a:ext cx="320498" cy="176041"/>
            </a:xfrm>
            <a:custGeom>
              <a:rect b="b" l="l" r="r" t="t"/>
              <a:pathLst>
                <a:path extrusionOk="0" h="176041" w="320498">
                  <a:moveTo>
                    <a:pt x="167601" y="25800"/>
                  </a:moveTo>
                  <a:lnTo>
                    <a:pt x="152898" y="25800"/>
                  </a:lnTo>
                  <a:cubicBezTo>
                    <a:pt x="83282" y="25800"/>
                    <a:pt x="26760" y="81391"/>
                    <a:pt x="26030" y="150241"/>
                  </a:cubicBezTo>
                  <a:lnTo>
                    <a:pt x="294469" y="150241"/>
                  </a:lnTo>
                  <a:cubicBezTo>
                    <a:pt x="293741" y="81391"/>
                    <a:pt x="237219" y="25800"/>
                    <a:pt x="167601" y="25800"/>
                  </a:cubicBezTo>
                  <a:close/>
                  <a:moveTo>
                    <a:pt x="152898" y="0"/>
                  </a:moveTo>
                  <a:cubicBezTo>
                    <a:pt x="68455" y="0"/>
                    <a:pt x="0" y="67870"/>
                    <a:pt x="0" y="151591"/>
                  </a:cubicBezTo>
                  <a:cubicBezTo>
                    <a:pt x="0" y="165095"/>
                    <a:pt x="11041" y="176042"/>
                    <a:pt x="24661" y="176042"/>
                  </a:cubicBezTo>
                  <a:lnTo>
                    <a:pt x="295835" y="176042"/>
                  </a:lnTo>
                  <a:cubicBezTo>
                    <a:pt x="309458" y="176042"/>
                    <a:pt x="320498" y="165095"/>
                    <a:pt x="320498" y="151591"/>
                  </a:cubicBezTo>
                  <a:cubicBezTo>
                    <a:pt x="320498" y="67870"/>
                    <a:pt x="252045" y="0"/>
                    <a:pt x="167601" y="0"/>
                  </a:cubicBezTo>
                  <a:lnTo>
                    <a:pt x="15289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0" y="212853"/>
                  </a:moveTo>
                  <a:cubicBezTo>
                    <a:pt x="0" y="95298"/>
                    <a:pt x="96119" y="0"/>
                    <a:pt x="214688" y="0"/>
                  </a:cubicBezTo>
                  <a:lnTo>
                    <a:pt x="231230" y="0"/>
                  </a:lnTo>
                  <a:cubicBezTo>
                    <a:pt x="349799" y="0"/>
                    <a:pt x="445919" y="95298"/>
                    <a:pt x="445919" y="212853"/>
                  </a:cubicBezTo>
                  <a:lnTo>
                    <a:pt x="445919" y="221595"/>
                  </a:lnTo>
                  <a:cubicBezTo>
                    <a:pt x="445919" y="239406"/>
                    <a:pt x="431355" y="253845"/>
                    <a:pt x="413390" y="253845"/>
                  </a:cubicBezTo>
                  <a:lnTo>
                    <a:pt x="32529" y="253845"/>
                  </a:lnTo>
                  <a:cubicBezTo>
                    <a:pt x="14564" y="253845"/>
                    <a:pt x="0" y="239406"/>
                    <a:pt x="0" y="221595"/>
                  </a:cubicBezTo>
                  <a:lnTo>
                    <a:pt x="0" y="212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231230" y="25800"/>
                  </a:moveTo>
                  <a:lnTo>
                    <a:pt x="214688" y="25800"/>
                  </a:lnTo>
                  <a:cubicBezTo>
                    <a:pt x="110491" y="25800"/>
                    <a:pt x="26023" y="109547"/>
                    <a:pt x="26023" y="212853"/>
                  </a:cubicBezTo>
                  <a:lnTo>
                    <a:pt x="26023" y="221595"/>
                  </a:lnTo>
                  <a:cubicBezTo>
                    <a:pt x="26023" y="225157"/>
                    <a:pt x="28935" y="228045"/>
                    <a:pt x="32529" y="228045"/>
                  </a:cubicBezTo>
                  <a:lnTo>
                    <a:pt x="413390" y="228045"/>
                  </a:lnTo>
                  <a:cubicBezTo>
                    <a:pt x="416983" y="228045"/>
                    <a:pt x="419896" y="225157"/>
                    <a:pt x="419896" y="221595"/>
                  </a:cubicBezTo>
                  <a:lnTo>
                    <a:pt x="419896" y="212853"/>
                  </a:lnTo>
                  <a:cubicBezTo>
                    <a:pt x="419896" y="109547"/>
                    <a:pt x="335427" y="25800"/>
                    <a:pt x="231230" y="25800"/>
                  </a:cubicBezTo>
                  <a:close/>
                  <a:moveTo>
                    <a:pt x="214688" y="0"/>
                  </a:moveTo>
                  <a:cubicBezTo>
                    <a:pt x="96119" y="0"/>
                    <a:pt x="0" y="95298"/>
                    <a:pt x="0" y="212853"/>
                  </a:cubicBezTo>
                  <a:lnTo>
                    <a:pt x="0" y="221595"/>
                  </a:lnTo>
                  <a:cubicBezTo>
                    <a:pt x="0" y="239406"/>
                    <a:pt x="14564" y="253845"/>
                    <a:pt x="32529" y="253845"/>
                  </a:cubicBezTo>
                  <a:lnTo>
                    <a:pt x="413390" y="253845"/>
                  </a:lnTo>
                  <a:cubicBezTo>
                    <a:pt x="431355" y="253845"/>
                    <a:pt x="445919" y="239406"/>
                    <a:pt x="445919" y="221595"/>
                  </a:cubicBezTo>
                  <a:lnTo>
                    <a:pt x="445919" y="212853"/>
                  </a:lnTo>
                  <a:cubicBezTo>
                    <a:pt x="445919" y="95298"/>
                    <a:pt x="349799" y="0"/>
                    <a:pt x="231230" y="0"/>
                  </a:cubicBezTo>
                  <a:lnTo>
                    <a:pt x="21468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11225770" y="3368941"/>
              <a:ext cx="26022" cy="110522"/>
            </a:xfrm>
            <a:custGeom>
              <a:rect b="b" l="l" r="r" t="t"/>
              <a:pathLst>
                <a:path extrusionOk="0" h="110522" w="26022">
                  <a:moveTo>
                    <a:pt x="13011" y="0"/>
                  </a:moveTo>
                  <a:cubicBezTo>
                    <a:pt x="20197" y="0"/>
                    <a:pt x="26023" y="5775"/>
                    <a:pt x="26023" y="12900"/>
                  </a:cubicBezTo>
                  <a:lnTo>
                    <a:pt x="26023" y="97623"/>
                  </a:lnTo>
                  <a:cubicBezTo>
                    <a:pt x="26023" y="104748"/>
                    <a:pt x="20197" y="110523"/>
                    <a:pt x="13011" y="110523"/>
                  </a:cubicBezTo>
                  <a:cubicBezTo>
                    <a:pt x="5825" y="110523"/>
                    <a:pt x="0" y="104748"/>
                    <a:pt x="0" y="97623"/>
                  </a:cubicBezTo>
                  <a:lnTo>
                    <a:pt x="0" y="12900"/>
                  </a:lnTo>
                  <a:cubicBezTo>
                    <a:pt x="0" y="5775"/>
                    <a:pt x="5825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3" name="Google Shape;2653;p27"/>
          <p:cNvSpPr/>
          <p:nvPr/>
        </p:nvSpPr>
        <p:spPr>
          <a:xfrm>
            <a:off x="4310106" y="2423753"/>
            <a:ext cx="720578" cy="749451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4" name="Google Shape;2654;p27"/>
          <p:cNvGrpSpPr/>
          <p:nvPr/>
        </p:nvGrpSpPr>
        <p:grpSpPr>
          <a:xfrm>
            <a:off x="7717058" y="2440537"/>
            <a:ext cx="797738" cy="788352"/>
            <a:chOff x="7530875" y="1664684"/>
            <a:chExt cx="544865" cy="538455"/>
          </a:xfrm>
        </p:grpSpPr>
        <p:sp>
          <p:nvSpPr>
            <p:cNvPr id="2655" name="Google Shape;2655;p27"/>
            <p:cNvSpPr/>
            <p:nvPr/>
          </p:nvSpPr>
          <p:spPr>
            <a:xfrm>
              <a:off x="7530875" y="1664684"/>
              <a:ext cx="544865" cy="538455"/>
            </a:xfrm>
            <a:custGeom>
              <a:rect b="b" l="l" r="r" t="t"/>
              <a:pathLst>
                <a:path extrusionOk="0" h="538455" w="544865">
                  <a:moveTo>
                    <a:pt x="272433" y="538455"/>
                  </a:moveTo>
                  <a:cubicBezTo>
                    <a:pt x="422893" y="538455"/>
                    <a:pt x="544866" y="417918"/>
                    <a:pt x="544866" y="269227"/>
                  </a:cubicBezTo>
                  <a:cubicBezTo>
                    <a:pt x="544866" y="120537"/>
                    <a:pt x="422893" y="0"/>
                    <a:pt x="272433" y="0"/>
                  </a:cubicBezTo>
                  <a:cubicBezTo>
                    <a:pt x="121972" y="0"/>
                    <a:pt x="0" y="120537"/>
                    <a:pt x="0" y="269227"/>
                  </a:cubicBezTo>
                  <a:cubicBezTo>
                    <a:pt x="0" y="417918"/>
                    <a:pt x="121972" y="538455"/>
                    <a:pt x="272433" y="53845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7686525" y="1851553"/>
              <a:ext cx="238954" cy="181949"/>
            </a:xfrm>
            <a:custGeom>
              <a:rect b="b" l="l" r="r" t="t"/>
              <a:pathLst>
                <a:path extrusionOk="0" h="181949" w="238954">
                  <a:moveTo>
                    <a:pt x="8863" y="676"/>
                  </a:moveTo>
                  <a:cubicBezTo>
                    <a:pt x="15673" y="-1590"/>
                    <a:pt x="23053" y="2028"/>
                    <a:pt x="25346" y="8759"/>
                  </a:cubicBezTo>
                  <a:lnTo>
                    <a:pt x="66245" y="128797"/>
                  </a:lnTo>
                  <a:lnTo>
                    <a:pt x="107145" y="8759"/>
                  </a:lnTo>
                  <a:cubicBezTo>
                    <a:pt x="108927" y="3527"/>
                    <a:pt x="113890" y="4"/>
                    <a:pt x="119476" y="4"/>
                  </a:cubicBezTo>
                  <a:cubicBezTo>
                    <a:pt x="125062" y="4"/>
                    <a:pt x="130025" y="3527"/>
                    <a:pt x="131807" y="8759"/>
                  </a:cubicBezTo>
                  <a:lnTo>
                    <a:pt x="172708" y="128797"/>
                  </a:lnTo>
                  <a:lnTo>
                    <a:pt x="213609" y="8759"/>
                  </a:lnTo>
                  <a:cubicBezTo>
                    <a:pt x="215902" y="2028"/>
                    <a:pt x="223282" y="-1590"/>
                    <a:pt x="230092" y="676"/>
                  </a:cubicBezTo>
                  <a:cubicBezTo>
                    <a:pt x="236902" y="2942"/>
                    <a:pt x="240564" y="10235"/>
                    <a:pt x="238271" y="16965"/>
                  </a:cubicBezTo>
                  <a:lnTo>
                    <a:pt x="185040" y="173195"/>
                  </a:lnTo>
                  <a:cubicBezTo>
                    <a:pt x="183257" y="178426"/>
                    <a:pt x="178294" y="181950"/>
                    <a:pt x="172708" y="181950"/>
                  </a:cubicBezTo>
                  <a:cubicBezTo>
                    <a:pt x="167122" y="181950"/>
                    <a:pt x="162160" y="178426"/>
                    <a:pt x="160377" y="173195"/>
                  </a:cubicBezTo>
                  <a:lnTo>
                    <a:pt x="119476" y="53156"/>
                  </a:lnTo>
                  <a:lnTo>
                    <a:pt x="78575" y="173195"/>
                  </a:lnTo>
                  <a:cubicBezTo>
                    <a:pt x="76792" y="178426"/>
                    <a:pt x="71830" y="181950"/>
                    <a:pt x="66244" y="181950"/>
                  </a:cubicBezTo>
                  <a:cubicBezTo>
                    <a:pt x="60658" y="181950"/>
                    <a:pt x="55696" y="178426"/>
                    <a:pt x="53913" y="173195"/>
                  </a:cubicBezTo>
                  <a:lnTo>
                    <a:pt x="684" y="16965"/>
                  </a:lnTo>
                  <a:cubicBezTo>
                    <a:pt x="-1609" y="10235"/>
                    <a:pt x="2053" y="2942"/>
                    <a:pt x="8863" y="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7670805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7" y="0"/>
                    <a:pt x="57462" y="5757"/>
                    <a:pt x="57462" y="12858"/>
                  </a:cubicBezTo>
                  <a:cubicBezTo>
                    <a:pt x="57462" y="19960"/>
                    <a:pt x="51637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7883739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6" y="0"/>
                    <a:pt x="57462" y="5757"/>
                    <a:pt x="57462" y="12858"/>
                  </a:cubicBezTo>
                  <a:cubicBezTo>
                    <a:pt x="57462" y="19960"/>
                    <a:pt x="51636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2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28"/>
          <p:cNvSpPr txBox="1"/>
          <p:nvPr>
            <p:ph idx="1" type="body"/>
          </p:nvPr>
        </p:nvSpPr>
        <p:spPr>
          <a:xfrm>
            <a:off x="1480311" y="4659270"/>
            <a:ext cx="9048869" cy="1235097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36525" lvl="0" marL="254000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664" name="Google Shape;2664;p28"/>
          <p:cNvSpPr txBox="1"/>
          <p:nvPr>
            <p:ph idx="2" type="body"/>
          </p:nvPr>
        </p:nvSpPr>
        <p:spPr>
          <a:xfrm>
            <a:off x="3447963" y="3158157"/>
            <a:ext cx="7081217" cy="1235097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36525" lvl="0" marL="582613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665" name="Google Shape;2665;p28"/>
          <p:cNvSpPr txBox="1"/>
          <p:nvPr>
            <p:ph idx="3" type="body"/>
          </p:nvPr>
        </p:nvSpPr>
        <p:spPr>
          <a:xfrm>
            <a:off x="1456420" y="1657043"/>
            <a:ext cx="9072761" cy="1235097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36525" lvl="0" marL="2581275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666" name="Google Shape;2666;p28"/>
          <p:cNvSpPr txBox="1"/>
          <p:nvPr>
            <p:ph idx="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667" name="Google Shape;2667;p28"/>
          <p:cNvSpPr txBox="1"/>
          <p:nvPr>
            <p:ph idx="5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668" name="Google Shape;2668;p28"/>
          <p:cNvSpPr/>
          <p:nvPr/>
        </p:nvSpPr>
        <p:spPr>
          <a:xfrm>
            <a:off x="0" y="1652255"/>
            <a:ext cx="3542956" cy="4240404"/>
          </a:xfrm>
          <a:custGeom>
            <a:rect b="b" l="l" r="r" t="t"/>
            <a:pathLst>
              <a:path extrusionOk="0" h="4240404" w="3542956">
                <a:moveTo>
                  <a:pt x="1422754" y="0"/>
                </a:moveTo>
                <a:cubicBezTo>
                  <a:pt x="2593709" y="0"/>
                  <a:pt x="3542956" y="949247"/>
                  <a:pt x="3542956" y="2120202"/>
                </a:cubicBezTo>
                <a:cubicBezTo>
                  <a:pt x="3542956" y="3291157"/>
                  <a:pt x="2593709" y="4240404"/>
                  <a:pt x="1422754" y="4240404"/>
                </a:cubicBezTo>
                <a:cubicBezTo>
                  <a:pt x="910461" y="4240404"/>
                  <a:pt x="440605" y="4058712"/>
                  <a:pt x="74109" y="3756253"/>
                </a:cubicBezTo>
                <a:lnTo>
                  <a:pt x="0" y="3688898"/>
                </a:lnTo>
                <a:lnTo>
                  <a:pt x="0" y="551506"/>
                </a:lnTo>
                <a:lnTo>
                  <a:pt x="74109" y="484151"/>
                </a:lnTo>
                <a:cubicBezTo>
                  <a:pt x="440605" y="181692"/>
                  <a:pt x="910461" y="0"/>
                  <a:pt x="1422754" y="0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9" name="Google Shape;2669;p28"/>
          <p:cNvSpPr/>
          <p:nvPr/>
        </p:nvSpPr>
        <p:spPr>
          <a:xfrm>
            <a:off x="1" y="1652254"/>
            <a:ext cx="3542955" cy="4240404"/>
          </a:xfrm>
          <a:custGeom>
            <a:rect b="b" l="l" r="r" t="t"/>
            <a:pathLst>
              <a:path extrusionOk="0" h="4240404" w="3542955">
                <a:moveTo>
                  <a:pt x="1422754" y="0"/>
                </a:moveTo>
                <a:lnTo>
                  <a:pt x="1456419" y="1700"/>
                </a:lnTo>
                <a:lnTo>
                  <a:pt x="1639532" y="10946"/>
                </a:lnTo>
                <a:cubicBezTo>
                  <a:pt x="2352282" y="83330"/>
                  <a:pt x="2960665" y="508751"/>
                  <a:pt x="3287059" y="1109588"/>
                </a:cubicBezTo>
                <a:lnTo>
                  <a:pt x="3335462" y="1210066"/>
                </a:lnTo>
                <a:lnTo>
                  <a:pt x="3376340" y="1294924"/>
                </a:lnTo>
                <a:cubicBezTo>
                  <a:pt x="3403162" y="1358338"/>
                  <a:pt x="3426987" y="1423329"/>
                  <a:pt x="3447636" y="1489719"/>
                </a:cubicBezTo>
                <a:lnTo>
                  <a:pt x="3447963" y="1490991"/>
                </a:lnTo>
                <a:lnTo>
                  <a:pt x="1500048" y="1490991"/>
                </a:lnTo>
                <a:cubicBezTo>
                  <a:pt x="1486174" y="1490991"/>
                  <a:pt x="1473613" y="1496615"/>
                  <a:pt x="1464520" y="1505707"/>
                </a:cubicBezTo>
                <a:lnTo>
                  <a:pt x="1464520" y="1505708"/>
                </a:lnTo>
                <a:lnTo>
                  <a:pt x="1500047" y="1490992"/>
                </a:lnTo>
                <a:lnTo>
                  <a:pt x="3447962" y="1490992"/>
                </a:lnTo>
                <a:lnTo>
                  <a:pt x="3499880" y="1692908"/>
                </a:lnTo>
                <a:cubicBezTo>
                  <a:pt x="3528123" y="1830928"/>
                  <a:pt x="3542955" y="1973834"/>
                  <a:pt x="3542955" y="2120203"/>
                </a:cubicBezTo>
                <a:cubicBezTo>
                  <a:pt x="3542955" y="2266573"/>
                  <a:pt x="3528123" y="2409478"/>
                  <a:pt x="3499880" y="2547498"/>
                </a:cubicBezTo>
                <a:lnTo>
                  <a:pt x="3453960" y="2726088"/>
                </a:lnTo>
                <a:lnTo>
                  <a:pt x="3453961" y="2726088"/>
                </a:lnTo>
                <a:lnTo>
                  <a:pt x="3447636" y="2750685"/>
                </a:lnTo>
                <a:cubicBezTo>
                  <a:pt x="3430859" y="2804627"/>
                  <a:pt x="3411985" y="2857645"/>
                  <a:pt x="3391110" y="2909644"/>
                </a:cubicBezTo>
                <a:lnTo>
                  <a:pt x="3347453" y="3007014"/>
                </a:lnTo>
                <a:lnTo>
                  <a:pt x="1500047" y="3007014"/>
                </a:lnTo>
                <a:cubicBezTo>
                  <a:pt x="1472298" y="3007014"/>
                  <a:pt x="1449803" y="3029509"/>
                  <a:pt x="1449803" y="3057258"/>
                </a:cubicBezTo>
                <a:lnTo>
                  <a:pt x="1449803" y="4191867"/>
                </a:lnTo>
                <a:cubicBezTo>
                  <a:pt x="1449803" y="4205742"/>
                  <a:pt x="1455427" y="4218303"/>
                  <a:pt x="1464519" y="4227395"/>
                </a:cubicBezTo>
                <a:lnTo>
                  <a:pt x="1480310" y="4238042"/>
                </a:lnTo>
                <a:lnTo>
                  <a:pt x="1422754" y="4240404"/>
                </a:lnTo>
                <a:cubicBezTo>
                  <a:pt x="910461" y="4240404"/>
                  <a:pt x="440605" y="4058712"/>
                  <a:pt x="74109" y="3756253"/>
                </a:cubicBezTo>
                <a:lnTo>
                  <a:pt x="0" y="3688898"/>
                </a:lnTo>
                <a:lnTo>
                  <a:pt x="0" y="551506"/>
                </a:lnTo>
                <a:lnTo>
                  <a:pt x="74109" y="484151"/>
                </a:lnTo>
                <a:cubicBezTo>
                  <a:pt x="440605" y="181692"/>
                  <a:pt x="910461" y="0"/>
                  <a:pt x="1422754" y="0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p28"/>
          <p:cNvSpPr/>
          <p:nvPr/>
        </p:nvSpPr>
        <p:spPr>
          <a:xfrm>
            <a:off x="548298" y="2898001"/>
            <a:ext cx="1748913" cy="1748913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1" name="Google Shape;2671;p28"/>
          <p:cNvSpPr/>
          <p:nvPr/>
        </p:nvSpPr>
        <p:spPr>
          <a:xfrm>
            <a:off x="2297212" y="3158932"/>
            <a:ext cx="1245744" cy="124574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2" name="Google Shape;2672;p28"/>
          <p:cNvSpPr/>
          <p:nvPr/>
        </p:nvSpPr>
        <p:spPr>
          <a:xfrm>
            <a:off x="842066" y="1659563"/>
            <a:ext cx="1245744" cy="124574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3" name="Google Shape;2673;p28"/>
          <p:cNvSpPr/>
          <p:nvPr/>
        </p:nvSpPr>
        <p:spPr>
          <a:xfrm>
            <a:off x="842066" y="4663050"/>
            <a:ext cx="1245744" cy="124574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4" name="Google Shape;2674;p28"/>
          <p:cNvGrpSpPr/>
          <p:nvPr/>
        </p:nvGrpSpPr>
        <p:grpSpPr>
          <a:xfrm>
            <a:off x="2629154" y="3533192"/>
            <a:ext cx="581860" cy="478529"/>
            <a:chOff x="8666228" y="1699960"/>
            <a:chExt cx="566424" cy="465834"/>
          </a:xfrm>
        </p:grpSpPr>
        <p:sp>
          <p:nvSpPr>
            <p:cNvPr id="2675" name="Google Shape;2675;p28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>
            <a:off x="1244845" y="5018073"/>
            <a:ext cx="440185" cy="561086"/>
            <a:chOff x="6440344" y="3029737"/>
            <a:chExt cx="440185" cy="561086"/>
          </a:xfrm>
        </p:grpSpPr>
        <p:sp>
          <p:nvSpPr>
            <p:cNvPr id="2682" name="Google Shape;2682;p28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4" name="Google Shape;2684;p28"/>
          <p:cNvGrpSpPr/>
          <p:nvPr/>
        </p:nvGrpSpPr>
        <p:grpSpPr>
          <a:xfrm>
            <a:off x="1195713" y="1985198"/>
            <a:ext cx="538448" cy="538449"/>
            <a:chOff x="682640" y="4412040"/>
            <a:chExt cx="538448" cy="538449"/>
          </a:xfrm>
        </p:grpSpPr>
        <p:sp>
          <p:nvSpPr>
            <p:cNvPr id="2685" name="Google Shape;2685;p28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9" name="Google Shape;2689;p28"/>
          <p:cNvGrpSpPr/>
          <p:nvPr/>
        </p:nvGrpSpPr>
        <p:grpSpPr>
          <a:xfrm>
            <a:off x="1164070" y="3440722"/>
            <a:ext cx="533124" cy="703660"/>
            <a:chOff x="7594892" y="4402050"/>
            <a:chExt cx="440598" cy="581537"/>
          </a:xfrm>
        </p:grpSpPr>
        <p:sp>
          <p:nvSpPr>
            <p:cNvPr id="2690" name="Google Shape;2690;p28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5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29"/>
          <p:cNvSpPr txBox="1"/>
          <p:nvPr>
            <p:ph idx="1" type="body"/>
          </p:nvPr>
        </p:nvSpPr>
        <p:spPr>
          <a:xfrm>
            <a:off x="671178" y="2539149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697" name="Google Shape;2697;p29"/>
          <p:cNvSpPr txBox="1"/>
          <p:nvPr>
            <p:ph idx="2" type="body"/>
          </p:nvPr>
        </p:nvSpPr>
        <p:spPr>
          <a:xfrm>
            <a:off x="671178" y="2152382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698" name="Google Shape;2698;p29"/>
          <p:cNvSpPr txBox="1"/>
          <p:nvPr>
            <p:ph idx="3" type="body"/>
          </p:nvPr>
        </p:nvSpPr>
        <p:spPr>
          <a:xfrm>
            <a:off x="671178" y="1850933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699" name="Google Shape;2699;p29"/>
          <p:cNvSpPr txBox="1"/>
          <p:nvPr>
            <p:ph idx="4" type="body"/>
          </p:nvPr>
        </p:nvSpPr>
        <p:spPr>
          <a:xfrm>
            <a:off x="671178" y="3175799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00" name="Google Shape;2700;p29"/>
          <p:cNvSpPr txBox="1"/>
          <p:nvPr>
            <p:ph idx="5" type="body"/>
          </p:nvPr>
        </p:nvSpPr>
        <p:spPr>
          <a:xfrm>
            <a:off x="5815934" y="2539149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01" name="Google Shape;2701;p29"/>
          <p:cNvSpPr txBox="1"/>
          <p:nvPr>
            <p:ph idx="6" type="body"/>
          </p:nvPr>
        </p:nvSpPr>
        <p:spPr>
          <a:xfrm>
            <a:off x="5815934" y="2152382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02" name="Google Shape;2702;p29"/>
          <p:cNvSpPr txBox="1"/>
          <p:nvPr>
            <p:ph idx="7" type="body"/>
          </p:nvPr>
        </p:nvSpPr>
        <p:spPr>
          <a:xfrm>
            <a:off x="5815934" y="1850933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703" name="Google Shape;2703;p29"/>
          <p:cNvSpPr txBox="1"/>
          <p:nvPr>
            <p:ph idx="8" type="body"/>
          </p:nvPr>
        </p:nvSpPr>
        <p:spPr>
          <a:xfrm>
            <a:off x="5815934" y="3175799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04" name="Google Shape;2704;p29"/>
          <p:cNvSpPr txBox="1"/>
          <p:nvPr>
            <p:ph idx="9" type="body"/>
          </p:nvPr>
        </p:nvSpPr>
        <p:spPr>
          <a:xfrm>
            <a:off x="671178" y="4817112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05" name="Google Shape;2705;p29"/>
          <p:cNvSpPr txBox="1"/>
          <p:nvPr>
            <p:ph idx="13" type="body"/>
          </p:nvPr>
        </p:nvSpPr>
        <p:spPr>
          <a:xfrm>
            <a:off x="671178" y="4430345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06" name="Google Shape;2706;p29"/>
          <p:cNvSpPr txBox="1"/>
          <p:nvPr>
            <p:ph idx="14" type="body"/>
          </p:nvPr>
        </p:nvSpPr>
        <p:spPr>
          <a:xfrm>
            <a:off x="671178" y="4128896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707" name="Google Shape;2707;p29"/>
          <p:cNvSpPr txBox="1"/>
          <p:nvPr>
            <p:ph idx="15" type="body"/>
          </p:nvPr>
        </p:nvSpPr>
        <p:spPr>
          <a:xfrm>
            <a:off x="671178" y="5453762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08" name="Google Shape;2708;p29"/>
          <p:cNvSpPr txBox="1"/>
          <p:nvPr>
            <p:ph idx="16" type="body"/>
          </p:nvPr>
        </p:nvSpPr>
        <p:spPr>
          <a:xfrm>
            <a:off x="5815934" y="4817112"/>
            <a:ext cx="4584108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09" name="Google Shape;2709;p29"/>
          <p:cNvSpPr txBox="1"/>
          <p:nvPr>
            <p:ph idx="17" type="body"/>
          </p:nvPr>
        </p:nvSpPr>
        <p:spPr>
          <a:xfrm>
            <a:off x="5815934" y="4430345"/>
            <a:ext cx="4584108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10" name="Google Shape;2710;p29"/>
          <p:cNvSpPr txBox="1"/>
          <p:nvPr>
            <p:ph idx="18" type="body"/>
          </p:nvPr>
        </p:nvSpPr>
        <p:spPr>
          <a:xfrm>
            <a:off x="5815934" y="4128896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2711" name="Google Shape;2711;p29"/>
          <p:cNvSpPr txBox="1"/>
          <p:nvPr>
            <p:ph idx="19" type="body"/>
          </p:nvPr>
        </p:nvSpPr>
        <p:spPr>
          <a:xfrm>
            <a:off x="5815934" y="5453762"/>
            <a:ext cx="4584108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12" name="Google Shape;2712;p29"/>
          <p:cNvSpPr txBox="1"/>
          <p:nvPr>
            <p:ph idx="20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13" name="Google Shape;2713;p29"/>
          <p:cNvSpPr txBox="1"/>
          <p:nvPr>
            <p:ph idx="2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Guide : Font</a:t>
            </a:r>
            <a:endParaRPr/>
          </a:p>
        </p:txBody>
      </p:sp>
      <p:sp>
        <p:nvSpPr>
          <p:cNvPr id="2023" name="Google Shape;2023;p3"/>
          <p:cNvSpPr txBox="1"/>
          <p:nvPr>
            <p:ph idx="2" type="body"/>
          </p:nvPr>
        </p:nvSpPr>
        <p:spPr>
          <a:xfrm>
            <a:off x="398889" y="850353"/>
            <a:ext cx="5354547" cy="60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lang="ko-KR"/>
              <a:t>Font Guide</a:t>
            </a:r>
            <a:endParaRPr/>
          </a:p>
        </p:txBody>
      </p:sp>
      <p:sp>
        <p:nvSpPr>
          <p:cNvPr id="2024" name="Google Shape;2024;p3"/>
          <p:cNvSpPr txBox="1"/>
          <p:nvPr>
            <p:ph idx="3" type="body"/>
          </p:nvPr>
        </p:nvSpPr>
        <p:spPr>
          <a:xfrm>
            <a:off x="433567" y="5555068"/>
            <a:ext cx="5318703" cy="462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636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 sz="1100"/>
              <a:t>표지형 텍스트는 96px을 사용하되,</a:t>
            </a:r>
            <a:endParaRPr/>
          </a:p>
          <a:p>
            <a:pPr indent="0" lvl="0" marL="0" rtl="0" algn="l">
              <a:lnSpc>
                <a:spcPct val="63636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 sz="1100"/>
              <a:t>본문 콘텐츠 내에서 사용을 금지합니다.</a:t>
            </a:r>
            <a:endParaRPr sz="1100"/>
          </a:p>
        </p:txBody>
      </p:sp>
      <p:sp>
        <p:nvSpPr>
          <p:cNvPr id="2025" name="Google Shape;2025;p3"/>
          <p:cNvSpPr txBox="1"/>
          <p:nvPr>
            <p:ph idx="4" type="body"/>
          </p:nvPr>
        </p:nvSpPr>
        <p:spPr>
          <a:xfrm>
            <a:off x="397723" y="1659453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1C49"/>
              </a:buClr>
              <a:buSzPts val="1400"/>
              <a:buFont typeface="Arial"/>
              <a:buNone/>
            </a:pPr>
            <a:r>
              <a:rPr lang="ko-KR"/>
              <a:t>Korean</a:t>
            </a:r>
            <a:endParaRPr/>
          </a:p>
        </p:txBody>
      </p:sp>
      <p:sp>
        <p:nvSpPr>
          <p:cNvPr id="2026" name="Google Shape;2026;p3"/>
          <p:cNvSpPr txBox="1"/>
          <p:nvPr>
            <p:ph idx="5" type="body"/>
          </p:nvPr>
        </p:nvSpPr>
        <p:spPr>
          <a:xfrm>
            <a:off x="397723" y="1928095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Pretendard Variable (프리텐다드)</a:t>
            </a:r>
            <a:endParaRPr/>
          </a:p>
        </p:txBody>
      </p:sp>
      <p:sp>
        <p:nvSpPr>
          <p:cNvPr id="2027" name="Google Shape;2027;p3"/>
          <p:cNvSpPr txBox="1"/>
          <p:nvPr>
            <p:ph idx="6" type="body"/>
          </p:nvPr>
        </p:nvSpPr>
        <p:spPr>
          <a:xfrm>
            <a:off x="397723" y="2196737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Regular - Medium - SemiBold - Bold - ExtraBold</a:t>
            </a:r>
            <a:endParaRPr/>
          </a:p>
        </p:txBody>
      </p:sp>
      <p:sp>
        <p:nvSpPr>
          <p:cNvPr id="2028" name="Google Shape;2028;p3"/>
          <p:cNvSpPr txBox="1"/>
          <p:nvPr>
            <p:ph idx="7" type="body"/>
          </p:nvPr>
        </p:nvSpPr>
        <p:spPr>
          <a:xfrm>
            <a:off x="397723" y="2724928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1C49"/>
              </a:buClr>
              <a:buSzPts val="1400"/>
              <a:buFont typeface="Arial"/>
              <a:buNone/>
            </a:pPr>
            <a:r>
              <a:rPr lang="ko-KR"/>
              <a:t>English</a:t>
            </a:r>
            <a:endParaRPr/>
          </a:p>
        </p:txBody>
      </p:sp>
      <p:sp>
        <p:nvSpPr>
          <p:cNvPr id="2029" name="Google Shape;2029;p3"/>
          <p:cNvSpPr txBox="1"/>
          <p:nvPr>
            <p:ph idx="8" type="body"/>
          </p:nvPr>
        </p:nvSpPr>
        <p:spPr>
          <a:xfrm>
            <a:off x="397723" y="3009472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Gilroy (길로이)</a:t>
            </a:r>
            <a:endParaRPr/>
          </a:p>
        </p:txBody>
      </p:sp>
      <p:sp>
        <p:nvSpPr>
          <p:cNvPr id="2030" name="Google Shape;2030;p3"/>
          <p:cNvSpPr txBox="1"/>
          <p:nvPr>
            <p:ph idx="9" type="body"/>
          </p:nvPr>
        </p:nvSpPr>
        <p:spPr>
          <a:xfrm>
            <a:off x="397723" y="3294016"/>
            <a:ext cx="5354547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Regular - SemiBold - Bold</a:t>
            </a:r>
            <a:endParaRPr/>
          </a:p>
        </p:txBody>
      </p:sp>
      <p:sp>
        <p:nvSpPr>
          <p:cNvPr id="2031" name="Google Shape;2031;p3"/>
          <p:cNvSpPr txBox="1"/>
          <p:nvPr>
            <p:ph idx="13" type="body"/>
          </p:nvPr>
        </p:nvSpPr>
        <p:spPr>
          <a:xfrm>
            <a:off x="6134874" y="869328"/>
            <a:ext cx="1189204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메인 타이틀</a:t>
            </a:r>
            <a:endParaRPr/>
          </a:p>
        </p:txBody>
      </p:sp>
      <p:sp>
        <p:nvSpPr>
          <p:cNvPr id="2032" name="Google Shape;2032;p3"/>
          <p:cNvSpPr txBox="1"/>
          <p:nvPr>
            <p:ph idx="14" type="body"/>
          </p:nvPr>
        </p:nvSpPr>
        <p:spPr>
          <a:xfrm>
            <a:off x="7125473" y="869328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ko-KR"/>
              <a:t>Pretendard / ExtraBold / 38-46pt / 자간 0%</a:t>
            </a:r>
            <a:endParaRPr/>
          </a:p>
        </p:txBody>
      </p:sp>
      <p:sp>
        <p:nvSpPr>
          <p:cNvPr id="2033" name="Google Shape;2033;p3"/>
          <p:cNvSpPr txBox="1"/>
          <p:nvPr>
            <p:ph idx="15" type="body"/>
          </p:nvPr>
        </p:nvSpPr>
        <p:spPr>
          <a:xfrm>
            <a:off x="6134873" y="1119735"/>
            <a:ext cx="5544488" cy="666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ko-KR"/>
              <a:t>내용을 입력하세요.</a:t>
            </a:r>
            <a:endParaRPr/>
          </a:p>
        </p:txBody>
      </p:sp>
      <p:sp>
        <p:nvSpPr>
          <p:cNvPr id="2034" name="Google Shape;2034;p3"/>
          <p:cNvSpPr txBox="1"/>
          <p:nvPr>
            <p:ph idx="16" type="body"/>
          </p:nvPr>
        </p:nvSpPr>
        <p:spPr>
          <a:xfrm>
            <a:off x="6134874" y="2093829"/>
            <a:ext cx="1189204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서브 타이틀</a:t>
            </a:r>
            <a:endParaRPr/>
          </a:p>
        </p:txBody>
      </p:sp>
      <p:sp>
        <p:nvSpPr>
          <p:cNvPr id="2035" name="Google Shape;2035;p3"/>
          <p:cNvSpPr txBox="1"/>
          <p:nvPr>
            <p:ph idx="17" type="body"/>
          </p:nvPr>
        </p:nvSpPr>
        <p:spPr>
          <a:xfrm>
            <a:off x="7125473" y="2093829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ko-KR"/>
              <a:t>Pretendard / Bold / 24-38pt / 자간 0%</a:t>
            </a:r>
            <a:endParaRPr/>
          </a:p>
        </p:txBody>
      </p:sp>
      <p:sp>
        <p:nvSpPr>
          <p:cNvPr id="2036" name="Google Shape;2036;p3"/>
          <p:cNvSpPr txBox="1"/>
          <p:nvPr>
            <p:ph idx="18" type="body"/>
          </p:nvPr>
        </p:nvSpPr>
        <p:spPr>
          <a:xfrm>
            <a:off x="6134873" y="2344236"/>
            <a:ext cx="5544488" cy="666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내용을 입력하세요.</a:t>
            </a:r>
            <a:endParaRPr/>
          </a:p>
        </p:txBody>
      </p:sp>
      <p:sp>
        <p:nvSpPr>
          <p:cNvPr id="2037" name="Google Shape;2037;p3"/>
          <p:cNvSpPr txBox="1"/>
          <p:nvPr>
            <p:ph idx="19" type="body"/>
          </p:nvPr>
        </p:nvSpPr>
        <p:spPr>
          <a:xfrm>
            <a:off x="6134874" y="3238817"/>
            <a:ext cx="1189204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본문 텍스트</a:t>
            </a:r>
            <a:endParaRPr/>
          </a:p>
        </p:txBody>
      </p:sp>
      <p:sp>
        <p:nvSpPr>
          <p:cNvPr id="2038" name="Google Shape;2038;p3"/>
          <p:cNvSpPr txBox="1"/>
          <p:nvPr>
            <p:ph idx="20" type="body"/>
          </p:nvPr>
        </p:nvSpPr>
        <p:spPr>
          <a:xfrm>
            <a:off x="7125473" y="3238817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ko-KR"/>
              <a:t>Pretendard / Medium&amp;Bold / 20-22pt / 자간 0%</a:t>
            </a:r>
            <a:endParaRPr/>
          </a:p>
        </p:txBody>
      </p:sp>
      <p:sp>
        <p:nvSpPr>
          <p:cNvPr id="2039" name="Google Shape;2039;p3"/>
          <p:cNvSpPr txBox="1"/>
          <p:nvPr>
            <p:ph idx="21" type="body"/>
          </p:nvPr>
        </p:nvSpPr>
        <p:spPr>
          <a:xfrm>
            <a:off x="6134873" y="3521029"/>
            <a:ext cx="5544488" cy="4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입력하세요.</a:t>
            </a:r>
            <a:endParaRPr/>
          </a:p>
        </p:txBody>
      </p:sp>
      <p:sp>
        <p:nvSpPr>
          <p:cNvPr id="2040" name="Google Shape;2040;p3"/>
          <p:cNvSpPr txBox="1"/>
          <p:nvPr>
            <p:ph idx="22" type="body"/>
          </p:nvPr>
        </p:nvSpPr>
        <p:spPr>
          <a:xfrm>
            <a:off x="6134874" y="4352000"/>
            <a:ext cx="1189204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보조 텍스트</a:t>
            </a:r>
            <a:endParaRPr/>
          </a:p>
        </p:txBody>
      </p:sp>
      <p:sp>
        <p:nvSpPr>
          <p:cNvPr id="2041" name="Google Shape;2041;p3"/>
          <p:cNvSpPr txBox="1"/>
          <p:nvPr>
            <p:ph idx="23" type="body"/>
          </p:nvPr>
        </p:nvSpPr>
        <p:spPr>
          <a:xfrm>
            <a:off x="7125473" y="4352000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ko-KR"/>
              <a:t>Pretendard / Regular&amp;Medium / 13-14pt / 자간 0%</a:t>
            </a:r>
            <a:endParaRPr/>
          </a:p>
        </p:txBody>
      </p:sp>
      <p:sp>
        <p:nvSpPr>
          <p:cNvPr id="2042" name="Google Shape;2042;p3"/>
          <p:cNvSpPr txBox="1"/>
          <p:nvPr>
            <p:ph idx="24" type="body"/>
          </p:nvPr>
        </p:nvSpPr>
        <p:spPr>
          <a:xfrm>
            <a:off x="6134873" y="4666016"/>
            <a:ext cx="5544488" cy="4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입력하세요.</a:t>
            </a:r>
            <a:endParaRPr/>
          </a:p>
        </p:txBody>
      </p:sp>
      <p:sp>
        <p:nvSpPr>
          <p:cNvPr id="2043" name="Google Shape;2043;p3"/>
          <p:cNvSpPr txBox="1"/>
          <p:nvPr>
            <p:ph idx="25" type="body"/>
          </p:nvPr>
        </p:nvSpPr>
        <p:spPr>
          <a:xfrm>
            <a:off x="6134874" y="5393621"/>
            <a:ext cx="1189204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주석 텍스트</a:t>
            </a:r>
            <a:endParaRPr/>
          </a:p>
        </p:txBody>
      </p:sp>
      <p:sp>
        <p:nvSpPr>
          <p:cNvPr id="2044" name="Google Shape;2044;p3"/>
          <p:cNvSpPr txBox="1"/>
          <p:nvPr>
            <p:ph idx="26" type="body"/>
          </p:nvPr>
        </p:nvSpPr>
        <p:spPr>
          <a:xfrm>
            <a:off x="7125473" y="5393621"/>
            <a:ext cx="4553893" cy="29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ko-KR"/>
              <a:t>Pretendard / Regular / 11pt / 자간 0%</a:t>
            </a:r>
            <a:endParaRPr/>
          </a:p>
        </p:txBody>
      </p:sp>
      <p:sp>
        <p:nvSpPr>
          <p:cNvPr id="2045" name="Google Shape;2045;p3"/>
          <p:cNvSpPr txBox="1"/>
          <p:nvPr>
            <p:ph idx="27" type="body"/>
          </p:nvPr>
        </p:nvSpPr>
        <p:spPr>
          <a:xfrm>
            <a:off x="6134873" y="5723539"/>
            <a:ext cx="5544488" cy="4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내용을 입력하세요.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3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719" name="Google Shape;2719;p30"/>
          <p:cNvSpPr txBox="1"/>
          <p:nvPr>
            <p:ph idx="2" type="body"/>
          </p:nvPr>
        </p:nvSpPr>
        <p:spPr>
          <a:xfrm>
            <a:off x="608423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20" name="Google Shape;2720;p30"/>
          <p:cNvSpPr txBox="1"/>
          <p:nvPr>
            <p:ph idx="3" type="body"/>
          </p:nvPr>
        </p:nvSpPr>
        <p:spPr>
          <a:xfrm>
            <a:off x="608423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21" name="Google Shape;2721;p30"/>
          <p:cNvSpPr txBox="1"/>
          <p:nvPr>
            <p:ph idx="4" type="body"/>
          </p:nvPr>
        </p:nvSpPr>
        <p:spPr>
          <a:xfrm>
            <a:off x="608423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2722" name="Google Shape;2722;p30"/>
          <p:cNvSpPr txBox="1"/>
          <p:nvPr>
            <p:ph idx="5" type="body"/>
          </p:nvPr>
        </p:nvSpPr>
        <p:spPr>
          <a:xfrm>
            <a:off x="3190259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2723" name="Google Shape;2723;p30"/>
          <p:cNvSpPr txBox="1"/>
          <p:nvPr>
            <p:ph idx="6" type="body"/>
          </p:nvPr>
        </p:nvSpPr>
        <p:spPr>
          <a:xfrm>
            <a:off x="5754165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2724" name="Google Shape;2724;p30"/>
          <p:cNvSpPr txBox="1"/>
          <p:nvPr>
            <p:ph idx="7" type="body"/>
          </p:nvPr>
        </p:nvSpPr>
        <p:spPr>
          <a:xfrm>
            <a:off x="8336001" y="1970808"/>
            <a:ext cx="2002749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2725" name="Google Shape;2725;p30"/>
          <p:cNvSpPr txBox="1"/>
          <p:nvPr>
            <p:ph idx="8" type="body"/>
          </p:nvPr>
        </p:nvSpPr>
        <p:spPr>
          <a:xfrm>
            <a:off x="3190259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26" name="Google Shape;2726;p30"/>
          <p:cNvSpPr txBox="1"/>
          <p:nvPr>
            <p:ph idx="9" type="body"/>
          </p:nvPr>
        </p:nvSpPr>
        <p:spPr>
          <a:xfrm>
            <a:off x="3190259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27" name="Google Shape;2727;p30"/>
          <p:cNvSpPr txBox="1"/>
          <p:nvPr>
            <p:ph idx="13" type="body"/>
          </p:nvPr>
        </p:nvSpPr>
        <p:spPr>
          <a:xfrm>
            <a:off x="5753437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28" name="Google Shape;2728;p30"/>
          <p:cNvSpPr txBox="1"/>
          <p:nvPr>
            <p:ph idx="14" type="body"/>
          </p:nvPr>
        </p:nvSpPr>
        <p:spPr>
          <a:xfrm>
            <a:off x="5753437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29" name="Google Shape;2729;p30"/>
          <p:cNvSpPr txBox="1"/>
          <p:nvPr>
            <p:ph idx="15" type="body"/>
          </p:nvPr>
        </p:nvSpPr>
        <p:spPr>
          <a:xfrm>
            <a:off x="8336001" y="3541060"/>
            <a:ext cx="2002749" cy="1167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30" name="Google Shape;2730;p30"/>
          <p:cNvSpPr txBox="1"/>
          <p:nvPr>
            <p:ph idx="16" type="body"/>
          </p:nvPr>
        </p:nvSpPr>
        <p:spPr>
          <a:xfrm>
            <a:off x="8336001" y="2339842"/>
            <a:ext cx="2002749" cy="12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31" name="Google Shape;2731;p30"/>
          <p:cNvSpPr txBox="1"/>
          <p:nvPr>
            <p:ph idx="17" type="body"/>
          </p:nvPr>
        </p:nvSpPr>
        <p:spPr>
          <a:xfrm>
            <a:off x="608423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32" name="Google Shape;2732;p30"/>
          <p:cNvSpPr txBox="1"/>
          <p:nvPr>
            <p:ph idx="18" type="body"/>
          </p:nvPr>
        </p:nvSpPr>
        <p:spPr>
          <a:xfrm>
            <a:off x="3190259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33" name="Google Shape;2733;p30"/>
          <p:cNvSpPr txBox="1"/>
          <p:nvPr>
            <p:ph idx="19" type="body"/>
          </p:nvPr>
        </p:nvSpPr>
        <p:spPr>
          <a:xfrm>
            <a:off x="5753437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34" name="Google Shape;2734;p30"/>
          <p:cNvSpPr txBox="1"/>
          <p:nvPr>
            <p:ph idx="20" type="body"/>
          </p:nvPr>
        </p:nvSpPr>
        <p:spPr>
          <a:xfrm>
            <a:off x="8336001" y="4745477"/>
            <a:ext cx="2002749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2735" name="Google Shape;2735;p30"/>
          <p:cNvSpPr txBox="1"/>
          <p:nvPr>
            <p:ph idx="21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9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3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741" name="Google Shape;2741;p31"/>
          <p:cNvSpPr txBox="1"/>
          <p:nvPr>
            <p:ph idx="2" type="body"/>
          </p:nvPr>
        </p:nvSpPr>
        <p:spPr>
          <a:xfrm>
            <a:off x="2999220" y="2544274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42" name="Google Shape;2742;p31"/>
          <p:cNvSpPr txBox="1"/>
          <p:nvPr>
            <p:ph idx="3" type="body"/>
          </p:nvPr>
        </p:nvSpPr>
        <p:spPr>
          <a:xfrm>
            <a:off x="2999220" y="1686989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43" name="Google Shape;2743;p31"/>
          <p:cNvSpPr txBox="1"/>
          <p:nvPr>
            <p:ph idx="4" type="body"/>
          </p:nvPr>
        </p:nvSpPr>
        <p:spPr>
          <a:xfrm>
            <a:off x="8158510" y="2544274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44" name="Google Shape;2744;p31"/>
          <p:cNvSpPr txBox="1"/>
          <p:nvPr>
            <p:ph idx="5" type="body"/>
          </p:nvPr>
        </p:nvSpPr>
        <p:spPr>
          <a:xfrm>
            <a:off x="8158510" y="1686989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45" name="Google Shape;2745;p31"/>
          <p:cNvSpPr txBox="1"/>
          <p:nvPr>
            <p:ph idx="6" type="body"/>
          </p:nvPr>
        </p:nvSpPr>
        <p:spPr>
          <a:xfrm>
            <a:off x="2999220" y="4788483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46" name="Google Shape;2746;p31"/>
          <p:cNvSpPr txBox="1"/>
          <p:nvPr>
            <p:ph idx="7" type="body"/>
          </p:nvPr>
        </p:nvSpPr>
        <p:spPr>
          <a:xfrm>
            <a:off x="2999220" y="3931198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47" name="Google Shape;2747;p31"/>
          <p:cNvSpPr txBox="1"/>
          <p:nvPr>
            <p:ph idx="8" type="body"/>
          </p:nvPr>
        </p:nvSpPr>
        <p:spPr>
          <a:xfrm>
            <a:off x="8158510" y="4788483"/>
            <a:ext cx="2453694" cy="111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48" name="Google Shape;2748;p31"/>
          <p:cNvSpPr txBox="1"/>
          <p:nvPr>
            <p:ph idx="9" type="body"/>
          </p:nvPr>
        </p:nvSpPr>
        <p:spPr>
          <a:xfrm>
            <a:off x="8158510" y="3931198"/>
            <a:ext cx="2453694" cy="85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49" name="Google Shape;2749;p31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50" name="Google Shape;2750;p31"/>
          <p:cNvSpPr/>
          <p:nvPr/>
        </p:nvSpPr>
        <p:spPr>
          <a:xfrm>
            <a:off x="5653712" y="1627224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31"/>
          <p:cNvSpPr/>
          <p:nvPr/>
        </p:nvSpPr>
        <p:spPr>
          <a:xfrm>
            <a:off x="504818" y="3922320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p31"/>
          <p:cNvSpPr/>
          <p:nvPr/>
        </p:nvSpPr>
        <p:spPr>
          <a:xfrm>
            <a:off x="5653712" y="3922320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31"/>
          <p:cNvSpPr/>
          <p:nvPr/>
        </p:nvSpPr>
        <p:spPr>
          <a:xfrm>
            <a:off x="504818" y="1627224"/>
            <a:ext cx="2304000" cy="1980000"/>
          </a:xfrm>
          <a:prstGeom prst="roundRect">
            <a:avLst>
              <a:gd fmla="val 254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31"/>
          <p:cNvSpPr/>
          <p:nvPr/>
        </p:nvSpPr>
        <p:spPr>
          <a:xfrm>
            <a:off x="1177273" y="2161655"/>
            <a:ext cx="959090" cy="997520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31"/>
          <p:cNvSpPr/>
          <p:nvPr/>
        </p:nvSpPr>
        <p:spPr>
          <a:xfrm>
            <a:off x="6321710" y="2304521"/>
            <a:ext cx="421926" cy="698583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31"/>
          <p:cNvSpPr/>
          <p:nvPr/>
        </p:nvSpPr>
        <p:spPr>
          <a:xfrm>
            <a:off x="6893434" y="2304521"/>
            <a:ext cx="421926" cy="698583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7" name="Google Shape;2757;p31"/>
          <p:cNvGrpSpPr/>
          <p:nvPr/>
        </p:nvGrpSpPr>
        <p:grpSpPr>
          <a:xfrm>
            <a:off x="6296064" y="4467271"/>
            <a:ext cx="1019296" cy="830473"/>
            <a:chOff x="4055145" y="4413698"/>
            <a:chExt cx="632904" cy="515658"/>
          </a:xfrm>
        </p:grpSpPr>
        <p:sp>
          <p:nvSpPr>
            <p:cNvPr id="2758" name="Google Shape;2758;p31"/>
            <p:cNvSpPr/>
            <p:nvPr/>
          </p:nvSpPr>
          <p:spPr>
            <a:xfrm>
              <a:off x="4055145" y="4413698"/>
              <a:ext cx="632904" cy="515658"/>
            </a:xfrm>
            <a:custGeom>
              <a:rect b="b" l="l" r="r" t="t"/>
              <a:pathLst>
                <a:path extrusionOk="0" h="515658" w="632904">
                  <a:moveTo>
                    <a:pt x="32307" y="0"/>
                  </a:moveTo>
                  <a:cubicBezTo>
                    <a:pt x="14464" y="0"/>
                    <a:pt x="0" y="14384"/>
                    <a:pt x="0" y="32127"/>
                  </a:cubicBezTo>
                  <a:lnTo>
                    <a:pt x="0" y="483532"/>
                  </a:lnTo>
                  <a:cubicBezTo>
                    <a:pt x="0" y="501275"/>
                    <a:pt x="14464" y="515658"/>
                    <a:pt x="32307" y="515658"/>
                  </a:cubicBezTo>
                  <a:lnTo>
                    <a:pt x="600597" y="515658"/>
                  </a:lnTo>
                  <a:cubicBezTo>
                    <a:pt x="618440" y="515658"/>
                    <a:pt x="632904" y="501275"/>
                    <a:pt x="632904" y="483532"/>
                  </a:cubicBezTo>
                  <a:lnTo>
                    <a:pt x="632904" y="109493"/>
                  </a:lnTo>
                  <a:cubicBezTo>
                    <a:pt x="632904" y="91750"/>
                    <a:pt x="618440" y="77366"/>
                    <a:pt x="600597" y="77366"/>
                  </a:cubicBezTo>
                  <a:lnTo>
                    <a:pt x="292397" y="77366"/>
                  </a:lnTo>
                  <a:cubicBezTo>
                    <a:pt x="288590" y="77366"/>
                    <a:pt x="284978" y="75698"/>
                    <a:pt x="282522" y="72806"/>
                  </a:cubicBezTo>
                  <a:lnTo>
                    <a:pt x="230391" y="11402"/>
                  </a:lnTo>
                  <a:cubicBezTo>
                    <a:pt x="224252" y="4172"/>
                    <a:pt x="215221" y="0"/>
                    <a:pt x="205705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4130738" y="4568238"/>
              <a:ext cx="484986" cy="25701"/>
            </a:xfrm>
            <a:custGeom>
              <a:rect b="b" l="l" r="r" t="t"/>
              <a:pathLst>
                <a:path extrusionOk="0" h="25701" w="484986">
                  <a:moveTo>
                    <a:pt x="0" y="12851"/>
                  </a:moveTo>
                  <a:cubicBezTo>
                    <a:pt x="0" y="5753"/>
                    <a:pt x="5786" y="0"/>
                    <a:pt x="12923" y="0"/>
                  </a:cubicBezTo>
                  <a:lnTo>
                    <a:pt x="472064" y="0"/>
                  </a:lnTo>
                  <a:cubicBezTo>
                    <a:pt x="479200" y="0"/>
                    <a:pt x="484987" y="5753"/>
                    <a:pt x="484987" y="12851"/>
                  </a:cubicBezTo>
                  <a:cubicBezTo>
                    <a:pt x="484987" y="19948"/>
                    <a:pt x="479200" y="25702"/>
                    <a:pt x="472064" y="25702"/>
                  </a:cubicBezTo>
                  <a:lnTo>
                    <a:pt x="12923" y="25702"/>
                  </a:lnTo>
                  <a:cubicBezTo>
                    <a:pt x="5786" y="25702"/>
                    <a:pt x="0" y="19948"/>
                    <a:pt x="0" y="128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0" name="Google Shape;2760;p31"/>
          <p:cNvGrpSpPr/>
          <p:nvPr/>
        </p:nvGrpSpPr>
        <p:grpSpPr>
          <a:xfrm>
            <a:off x="1290948" y="4435512"/>
            <a:ext cx="709588" cy="936572"/>
            <a:chOff x="7594892" y="4402050"/>
            <a:chExt cx="440598" cy="581537"/>
          </a:xfrm>
        </p:grpSpPr>
        <p:sp>
          <p:nvSpPr>
            <p:cNvPr id="2761" name="Google Shape;2761;p31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3" name="Google Shape;2763;p31"/>
          <p:cNvSpPr txBox="1"/>
          <p:nvPr/>
        </p:nvSpPr>
        <p:spPr>
          <a:xfrm>
            <a:off x="6348706" y="2419582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1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ko-K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31"/>
          <p:cNvSpPr txBox="1"/>
          <p:nvPr/>
        </p:nvSpPr>
        <p:spPr>
          <a:xfrm>
            <a:off x="6920935" y="2419582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1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ko-K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32"/>
          <p:cNvSpPr/>
          <p:nvPr>
            <p:ph idx="1" type="body"/>
          </p:nvPr>
        </p:nvSpPr>
        <p:spPr>
          <a:xfrm>
            <a:off x="516327" y="1656459"/>
            <a:ext cx="4871461" cy="654847"/>
          </a:xfrm>
          <a:prstGeom prst="roundRect">
            <a:avLst>
              <a:gd fmla="val 50000" name="adj"/>
            </a:avLst>
          </a:prstGeom>
          <a:solidFill>
            <a:srgbClr val="0C0C0C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70" name="Google Shape;2770;p32"/>
          <p:cNvSpPr txBox="1"/>
          <p:nvPr>
            <p:ph idx="2" type="body"/>
          </p:nvPr>
        </p:nvSpPr>
        <p:spPr>
          <a:xfrm>
            <a:off x="1703955" y="3511003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6666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71" name="Google Shape;2771;p32"/>
          <p:cNvSpPr txBox="1"/>
          <p:nvPr>
            <p:ph idx="3" type="body"/>
          </p:nvPr>
        </p:nvSpPr>
        <p:spPr>
          <a:xfrm>
            <a:off x="1703955" y="2663776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72" name="Google Shape;2772;p32"/>
          <p:cNvSpPr/>
          <p:nvPr>
            <p:ph idx="4" type="body"/>
          </p:nvPr>
        </p:nvSpPr>
        <p:spPr>
          <a:xfrm>
            <a:off x="516327" y="2555990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</a:t>
            </a:r>
            <a:endParaRPr/>
          </a:p>
        </p:txBody>
      </p:sp>
      <p:sp>
        <p:nvSpPr>
          <p:cNvPr id="2773" name="Google Shape;2773;p32"/>
          <p:cNvSpPr txBox="1"/>
          <p:nvPr>
            <p:ph idx="5" type="body"/>
          </p:nvPr>
        </p:nvSpPr>
        <p:spPr>
          <a:xfrm>
            <a:off x="6848385" y="3511003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6666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74" name="Google Shape;2774;p32"/>
          <p:cNvSpPr txBox="1"/>
          <p:nvPr>
            <p:ph idx="6" type="body"/>
          </p:nvPr>
        </p:nvSpPr>
        <p:spPr>
          <a:xfrm>
            <a:off x="6848385" y="2663776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75" name="Google Shape;2775;p32"/>
          <p:cNvSpPr/>
          <p:nvPr>
            <p:ph idx="7" type="body"/>
          </p:nvPr>
        </p:nvSpPr>
        <p:spPr>
          <a:xfrm>
            <a:off x="5660757" y="2555990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</a:t>
            </a:r>
            <a:endParaRPr/>
          </a:p>
        </p:txBody>
      </p:sp>
      <p:sp>
        <p:nvSpPr>
          <p:cNvPr id="2776" name="Google Shape;2776;p32"/>
          <p:cNvSpPr txBox="1"/>
          <p:nvPr>
            <p:ph idx="8" type="body"/>
          </p:nvPr>
        </p:nvSpPr>
        <p:spPr>
          <a:xfrm>
            <a:off x="1703955" y="5324034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6666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77" name="Google Shape;2777;p32"/>
          <p:cNvSpPr txBox="1"/>
          <p:nvPr>
            <p:ph idx="9" type="body"/>
          </p:nvPr>
        </p:nvSpPr>
        <p:spPr>
          <a:xfrm>
            <a:off x="1703955" y="4476807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78" name="Google Shape;2778;p32"/>
          <p:cNvSpPr/>
          <p:nvPr>
            <p:ph idx="13" type="body"/>
          </p:nvPr>
        </p:nvSpPr>
        <p:spPr>
          <a:xfrm>
            <a:off x="516327" y="4369021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</a:t>
            </a:r>
            <a:endParaRPr/>
          </a:p>
        </p:txBody>
      </p:sp>
      <p:sp>
        <p:nvSpPr>
          <p:cNvPr id="2779" name="Google Shape;2779;p32"/>
          <p:cNvSpPr txBox="1"/>
          <p:nvPr>
            <p:ph idx="14" type="body"/>
          </p:nvPr>
        </p:nvSpPr>
        <p:spPr>
          <a:xfrm>
            <a:off x="6848385" y="5324034"/>
            <a:ext cx="3683833" cy="60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6666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1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80" name="Google Shape;2780;p32"/>
          <p:cNvSpPr txBox="1"/>
          <p:nvPr>
            <p:ph idx="15" type="body"/>
          </p:nvPr>
        </p:nvSpPr>
        <p:spPr>
          <a:xfrm>
            <a:off x="6848385" y="4476807"/>
            <a:ext cx="3683833" cy="85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l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781" name="Google Shape;2781;p32"/>
          <p:cNvSpPr/>
          <p:nvPr>
            <p:ph idx="16" type="body"/>
          </p:nvPr>
        </p:nvSpPr>
        <p:spPr>
          <a:xfrm>
            <a:off x="5660757" y="4369021"/>
            <a:ext cx="1026000" cy="1544400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</a:t>
            </a:r>
            <a:endParaRPr/>
          </a:p>
        </p:txBody>
      </p:sp>
      <p:sp>
        <p:nvSpPr>
          <p:cNvPr id="2782" name="Google Shape;2782;p32"/>
          <p:cNvSpPr/>
          <p:nvPr>
            <p:ph idx="17" type="body"/>
          </p:nvPr>
        </p:nvSpPr>
        <p:spPr>
          <a:xfrm>
            <a:off x="5645101" y="1656459"/>
            <a:ext cx="4871461" cy="654847"/>
          </a:xfrm>
          <a:prstGeom prst="roundRect">
            <a:avLst>
              <a:gd fmla="val 50000" name="adj"/>
            </a:avLst>
          </a:prstGeom>
          <a:solidFill>
            <a:srgbClr val="0C0C0C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83" name="Google Shape;2783;p32"/>
          <p:cNvSpPr txBox="1"/>
          <p:nvPr>
            <p:ph idx="1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784" name="Google Shape;2784;p32"/>
          <p:cNvSpPr txBox="1"/>
          <p:nvPr>
            <p:ph idx="19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8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p3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790" name="Google Shape;2790;p33"/>
          <p:cNvSpPr txBox="1"/>
          <p:nvPr>
            <p:ph idx="2" type="body"/>
          </p:nvPr>
        </p:nvSpPr>
        <p:spPr>
          <a:xfrm>
            <a:off x="445233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91" name="Google Shape;2791;p33"/>
          <p:cNvSpPr txBox="1"/>
          <p:nvPr>
            <p:ph idx="3" type="body"/>
          </p:nvPr>
        </p:nvSpPr>
        <p:spPr>
          <a:xfrm>
            <a:off x="445233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792" name="Google Shape;2792;p33"/>
          <p:cNvSpPr txBox="1"/>
          <p:nvPr>
            <p:ph idx="4" type="body"/>
          </p:nvPr>
        </p:nvSpPr>
        <p:spPr>
          <a:xfrm>
            <a:off x="3022179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93" name="Google Shape;2793;p33"/>
          <p:cNvSpPr txBox="1"/>
          <p:nvPr>
            <p:ph idx="5" type="body"/>
          </p:nvPr>
        </p:nvSpPr>
        <p:spPr>
          <a:xfrm>
            <a:off x="3022179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794" name="Google Shape;2794;p33"/>
          <p:cNvSpPr txBox="1"/>
          <p:nvPr>
            <p:ph idx="6" type="body"/>
          </p:nvPr>
        </p:nvSpPr>
        <p:spPr>
          <a:xfrm>
            <a:off x="5599125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95" name="Google Shape;2795;p33"/>
          <p:cNvSpPr txBox="1"/>
          <p:nvPr>
            <p:ph idx="7" type="body"/>
          </p:nvPr>
        </p:nvSpPr>
        <p:spPr>
          <a:xfrm>
            <a:off x="5599125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796" name="Google Shape;2796;p33"/>
          <p:cNvSpPr txBox="1"/>
          <p:nvPr>
            <p:ph idx="8" type="body"/>
          </p:nvPr>
        </p:nvSpPr>
        <p:spPr>
          <a:xfrm>
            <a:off x="8176071" y="3817058"/>
            <a:ext cx="2453694" cy="1678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797" name="Google Shape;2797;p33"/>
          <p:cNvSpPr txBox="1"/>
          <p:nvPr>
            <p:ph idx="9" type="body"/>
          </p:nvPr>
        </p:nvSpPr>
        <p:spPr>
          <a:xfrm>
            <a:off x="8176071" y="3297297"/>
            <a:ext cx="2453694" cy="53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798" name="Google Shape;2798;p33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cxnSp>
        <p:nvCxnSpPr>
          <p:cNvPr id="2799" name="Google Shape;2799;p33"/>
          <p:cNvCxnSpPr/>
          <p:nvPr/>
        </p:nvCxnSpPr>
        <p:spPr>
          <a:xfrm>
            <a:off x="0" y="2667735"/>
            <a:ext cx="9393382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00" name="Google Shape;2800;p33"/>
          <p:cNvSpPr/>
          <p:nvPr/>
        </p:nvSpPr>
        <p:spPr>
          <a:xfrm>
            <a:off x="121514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33"/>
          <p:cNvSpPr/>
          <p:nvPr/>
        </p:nvSpPr>
        <p:spPr>
          <a:xfrm>
            <a:off x="378282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2" name="Google Shape;2802;p33"/>
          <p:cNvSpPr/>
          <p:nvPr/>
        </p:nvSpPr>
        <p:spPr>
          <a:xfrm>
            <a:off x="635050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33"/>
          <p:cNvSpPr/>
          <p:nvPr/>
        </p:nvSpPr>
        <p:spPr>
          <a:xfrm>
            <a:off x="8918189" y="2202122"/>
            <a:ext cx="913862" cy="913862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4" name="Google Shape;2804;p33"/>
          <p:cNvGrpSpPr/>
          <p:nvPr/>
        </p:nvGrpSpPr>
        <p:grpSpPr>
          <a:xfrm>
            <a:off x="6608731" y="2493757"/>
            <a:ext cx="397418" cy="326841"/>
            <a:chOff x="8666228" y="1699960"/>
            <a:chExt cx="566424" cy="465834"/>
          </a:xfrm>
        </p:grpSpPr>
        <p:sp>
          <p:nvSpPr>
            <p:cNvPr id="2805" name="Google Shape;2805;p33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1" name="Google Shape;2811;p33"/>
          <p:cNvGrpSpPr/>
          <p:nvPr/>
        </p:nvGrpSpPr>
        <p:grpSpPr>
          <a:xfrm>
            <a:off x="9229254" y="2466019"/>
            <a:ext cx="300652" cy="383229"/>
            <a:chOff x="6440344" y="3029737"/>
            <a:chExt cx="440185" cy="561086"/>
          </a:xfrm>
        </p:grpSpPr>
        <p:sp>
          <p:nvSpPr>
            <p:cNvPr id="2812" name="Google Shape;2812;p33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4" name="Google Shape;2814;p33"/>
          <p:cNvGrpSpPr/>
          <p:nvPr/>
        </p:nvGrpSpPr>
        <p:grpSpPr>
          <a:xfrm>
            <a:off x="1488196" y="2475169"/>
            <a:ext cx="367767" cy="367768"/>
            <a:chOff x="682640" y="4412040"/>
            <a:chExt cx="538448" cy="538449"/>
          </a:xfrm>
        </p:grpSpPr>
        <p:sp>
          <p:nvSpPr>
            <p:cNvPr id="2815" name="Google Shape;2815;p33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33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9" name="Google Shape;2819;p33"/>
          <p:cNvGrpSpPr/>
          <p:nvPr/>
        </p:nvGrpSpPr>
        <p:grpSpPr>
          <a:xfrm>
            <a:off x="4021783" y="2423103"/>
            <a:ext cx="436013" cy="415817"/>
            <a:chOff x="666809" y="3048591"/>
            <a:chExt cx="580332" cy="553452"/>
          </a:xfrm>
        </p:grpSpPr>
        <p:sp>
          <p:nvSpPr>
            <p:cNvPr id="2820" name="Google Shape;2820;p33"/>
            <p:cNvSpPr/>
            <p:nvPr/>
          </p:nvSpPr>
          <p:spPr>
            <a:xfrm>
              <a:off x="666809" y="3048591"/>
              <a:ext cx="580332" cy="553452"/>
            </a:xfrm>
            <a:custGeom>
              <a:rect b="b" l="l" r="r" t="t"/>
              <a:pathLst>
                <a:path extrusionOk="0" h="553452" w="580332">
                  <a:moveTo>
                    <a:pt x="323801" y="19286"/>
                  </a:moveTo>
                  <a:cubicBezTo>
                    <a:pt x="308811" y="-6429"/>
                    <a:pt x="271522" y="-6429"/>
                    <a:pt x="256532" y="19286"/>
                  </a:cubicBezTo>
                  <a:lnTo>
                    <a:pt x="182802" y="145767"/>
                  </a:lnTo>
                  <a:cubicBezTo>
                    <a:pt x="180968" y="148912"/>
                    <a:pt x="177887" y="151142"/>
                    <a:pt x="174316" y="151906"/>
                  </a:cubicBezTo>
                  <a:lnTo>
                    <a:pt x="30746" y="182655"/>
                  </a:lnTo>
                  <a:cubicBezTo>
                    <a:pt x="1558" y="188907"/>
                    <a:pt x="-9965" y="224225"/>
                    <a:pt x="9959" y="246369"/>
                  </a:cubicBezTo>
                  <a:lnTo>
                    <a:pt x="107961" y="355287"/>
                  </a:lnTo>
                  <a:cubicBezTo>
                    <a:pt x="110399" y="357996"/>
                    <a:pt x="111576" y="361604"/>
                    <a:pt x="111202" y="365222"/>
                  </a:cubicBezTo>
                  <a:lnTo>
                    <a:pt x="96201" y="510707"/>
                  </a:lnTo>
                  <a:cubicBezTo>
                    <a:pt x="93152" y="540284"/>
                    <a:pt x="123319" y="562112"/>
                    <a:pt x="150623" y="550084"/>
                  </a:cubicBezTo>
                  <a:lnTo>
                    <a:pt x="284922" y="490918"/>
                  </a:lnTo>
                  <a:cubicBezTo>
                    <a:pt x="288262" y="489446"/>
                    <a:pt x="292071" y="489446"/>
                    <a:pt x="295411" y="490918"/>
                  </a:cubicBezTo>
                  <a:lnTo>
                    <a:pt x="429709" y="550084"/>
                  </a:lnTo>
                  <a:cubicBezTo>
                    <a:pt x="457013" y="562113"/>
                    <a:pt x="487181" y="540284"/>
                    <a:pt x="484131" y="510707"/>
                  </a:cubicBezTo>
                  <a:lnTo>
                    <a:pt x="469129" y="365222"/>
                  </a:lnTo>
                  <a:cubicBezTo>
                    <a:pt x="468757" y="361604"/>
                    <a:pt x="469934" y="357996"/>
                    <a:pt x="472371" y="355287"/>
                  </a:cubicBezTo>
                  <a:lnTo>
                    <a:pt x="570373" y="246369"/>
                  </a:lnTo>
                  <a:cubicBezTo>
                    <a:pt x="590297" y="224225"/>
                    <a:pt x="578775" y="188907"/>
                    <a:pt x="549586" y="182655"/>
                  </a:cubicBezTo>
                  <a:lnTo>
                    <a:pt x="406016" y="151906"/>
                  </a:lnTo>
                  <a:cubicBezTo>
                    <a:pt x="402445" y="151142"/>
                    <a:pt x="399364" y="148912"/>
                    <a:pt x="397531" y="145767"/>
                  </a:cubicBezTo>
                  <a:lnTo>
                    <a:pt x="323801" y="1928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812088" y="3149144"/>
              <a:ext cx="150718" cy="142998"/>
            </a:xfrm>
            <a:custGeom>
              <a:rect b="b" l="l" r="r" t="t"/>
              <a:pathLst>
                <a:path extrusionOk="0" h="142998" w="150718">
                  <a:moveTo>
                    <a:pt x="144216" y="1721"/>
                  </a:moveTo>
                  <a:cubicBezTo>
                    <a:pt x="150422" y="5276"/>
                    <a:pt x="152559" y="13169"/>
                    <a:pt x="148990" y="19350"/>
                  </a:cubicBezTo>
                  <a:lnTo>
                    <a:pt x="96831" y="109659"/>
                  </a:lnTo>
                  <a:cubicBezTo>
                    <a:pt x="91635" y="118654"/>
                    <a:pt x="83032" y="125197"/>
                    <a:pt x="72950" y="127820"/>
                  </a:cubicBezTo>
                  <a:lnTo>
                    <a:pt x="16244" y="142576"/>
                  </a:lnTo>
                  <a:cubicBezTo>
                    <a:pt x="9317" y="144378"/>
                    <a:pt x="2234" y="140247"/>
                    <a:pt x="424" y="133348"/>
                  </a:cubicBezTo>
                  <a:cubicBezTo>
                    <a:pt x="-1386" y="126449"/>
                    <a:pt x="2763" y="119396"/>
                    <a:pt x="9690" y="117593"/>
                  </a:cubicBezTo>
                  <a:lnTo>
                    <a:pt x="66395" y="102838"/>
                  </a:lnTo>
                  <a:cubicBezTo>
                    <a:pt x="69756" y="101964"/>
                    <a:pt x="72624" y="99783"/>
                    <a:pt x="74356" y="96784"/>
                  </a:cubicBezTo>
                  <a:lnTo>
                    <a:pt x="126515" y="6476"/>
                  </a:lnTo>
                  <a:cubicBezTo>
                    <a:pt x="130084" y="295"/>
                    <a:pt x="138010" y="-1834"/>
                    <a:pt x="144216" y="1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6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34"/>
          <p:cNvSpPr/>
          <p:nvPr/>
        </p:nvSpPr>
        <p:spPr>
          <a:xfrm>
            <a:off x="4476170" y="2733230"/>
            <a:ext cx="2097149" cy="2097149"/>
          </a:xfrm>
          <a:prstGeom prst="ellipse">
            <a:avLst/>
          </a:prstGeom>
          <a:solidFill>
            <a:srgbClr val="0C0C0C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8" name="Google Shape;2828;p34"/>
          <p:cNvGrpSpPr/>
          <p:nvPr/>
        </p:nvGrpSpPr>
        <p:grpSpPr>
          <a:xfrm>
            <a:off x="5187013" y="3248319"/>
            <a:ext cx="640046" cy="526382"/>
            <a:chOff x="8666228" y="1699960"/>
            <a:chExt cx="566424" cy="465834"/>
          </a:xfrm>
        </p:grpSpPr>
        <p:sp>
          <p:nvSpPr>
            <p:cNvPr id="2829" name="Google Shape;2829;p34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5" name="Google Shape;2835;p3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836" name="Google Shape;2836;p34"/>
          <p:cNvSpPr txBox="1"/>
          <p:nvPr>
            <p:ph idx="2" type="body"/>
          </p:nvPr>
        </p:nvSpPr>
        <p:spPr>
          <a:xfrm>
            <a:off x="1206882" y="199288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837" name="Google Shape;2837;p34"/>
          <p:cNvSpPr txBox="1"/>
          <p:nvPr>
            <p:ph idx="3" type="body"/>
          </p:nvPr>
        </p:nvSpPr>
        <p:spPr>
          <a:xfrm>
            <a:off x="1206882" y="2439823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38" name="Google Shape;2838;p34"/>
          <p:cNvSpPr txBox="1"/>
          <p:nvPr>
            <p:ph idx="4" type="body"/>
          </p:nvPr>
        </p:nvSpPr>
        <p:spPr>
          <a:xfrm>
            <a:off x="6360773" y="199400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839" name="Google Shape;2839;p34"/>
          <p:cNvSpPr txBox="1"/>
          <p:nvPr>
            <p:ph idx="5" type="body"/>
          </p:nvPr>
        </p:nvSpPr>
        <p:spPr>
          <a:xfrm>
            <a:off x="6360773" y="2440942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40" name="Google Shape;2840;p34"/>
          <p:cNvSpPr txBox="1"/>
          <p:nvPr>
            <p:ph idx="6" type="body"/>
          </p:nvPr>
        </p:nvSpPr>
        <p:spPr>
          <a:xfrm>
            <a:off x="1206882" y="425358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841" name="Google Shape;2841;p34"/>
          <p:cNvSpPr txBox="1"/>
          <p:nvPr>
            <p:ph idx="7" type="body"/>
          </p:nvPr>
        </p:nvSpPr>
        <p:spPr>
          <a:xfrm>
            <a:off x="1206882" y="4700522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42" name="Google Shape;2842;p34"/>
          <p:cNvSpPr txBox="1"/>
          <p:nvPr>
            <p:ph idx="8" type="body"/>
          </p:nvPr>
        </p:nvSpPr>
        <p:spPr>
          <a:xfrm>
            <a:off x="6360773" y="4253581"/>
            <a:ext cx="3499620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843" name="Google Shape;2843;p34"/>
          <p:cNvSpPr txBox="1"/>
          <p:nvPr>
            <p:ph idx="9" type="body"/>
          </p:nvPr>
        </p:nvSpPr>
        <p:spPr>
          <a:xfrm>
            <a:off x="6360773" y="4700522"/>
            <a:ext cx="3499620" cy="8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44" name="Google Shape;2844;p34"/>
          <p:cNvSpPr txBox="1"/>
          <p:nvPr>
            <p:ph idx="13" type="body"/>
          </p:nvPr>
        </p:nvSpPr>
        <p:spPr>
          <a:xfrm>
            <a:off x="4630794" y="3843479"/>
            <a:ext cx="1795858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ko-K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주제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5" name="Google Shape;2845;p34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9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3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851" name="Google Shape;2851;p35"/>
          <p:cNvSpPr txBox="1"/>
          <p:nvPr>
            <p:ph idx="2" type="body"/>
          </p:nvPr>
        </p:nvSpPr>
        <p:spPr>
          <a:xfrm>
            <a:off x="804375" y="2094594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52" name="Google Shape;2852;p35"/>
          <p:cNvSpPr txBox="1"/>
          <p:nvPr>
            <p:ph idx="3" type="body"/>
          </p:nvPr>
        </p:nvSpPr>
        <p:spPr>
          <a:xfrm>
            <a:off x="7389997" y="2092972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53" name="Google Shape;2853;p35"/>
          <p:cNvSpPr txBox="1"/>
          <p:nvPr>
            <p:ph idx="4" type="body"/>
          </p:nvPr>
        </p:nvSpPr>
        <p:spPr>
          <a:xfrm>
            <a:off x="804375" y="4331480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54" name="Google Shape;2854;p35"/>
          <p:cNvSpPr txBox="1"/>
          <p:nvPr>
            <p:ph idx="5" type="body"/>
          </p:nvPr>
        </p:nvSpPr>
        <p:spPr>
          <a:xfrm>
            <a:off x="7389997" y="4331480"/>
            <a:ext cx="2843062" cy="108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55" name="Google Shape;2855;p35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856" name="Google Shape;2856;p35"/>
          <p:cNvSpPr/>
          <p:nvPr/>
        </p:nvSpPr>
        <p:spPr>
          <a:xfrm>
            <a:off x="3375394" y="1655169"/>
            <a:ext cx="4286646" cy="4286646"/>
          </a:xfrm>
          <a:prstGeom prst="donut">
            <a:avLst>
              <a:gd fmla="val 29805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35"/>
          <p:cNvSpPr/>
          <p:nvPr/>
        </p:nvSpPr>
        <p:spPr>
          <a:xfrm>
            <a:off x="5909526" y="4285673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8" name="Google Shape;2858;p35"/>
          <p:cNvSpPr/>
          <p:nvPr/>
        </p:nvSpPr>
        <p:spPr>
          <a:xfrm>
            <a:off x="3872859" y="4285673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35"/>
          <p:cNvSpPr/>
          <p:nvPr/>
        </p:nvSpPr>
        <p:spPr>
          <a:xfrm>
            <a:off x="5909526" y="2056450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0" name="Google Shape;2860;p35"/>
          <p:cNvSpPr/>
          <p:nvPr/>
        </p:nvSpPr>
        <p:spPr>
          <a:xfrm>
            <a:off x="3872859" y="2056450"/>
            <a:ext cx="1255048" cy="125504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61" name="Google Shape;2861;p35"/>
          <p:cNvGrpSpPr/>
          <p:nvPr/>
        </p:nvGrpSpPr>
        <p:grpSpPr>
          <a:xfrm>
            <a:off x="6274765" y="4673933"/>
            <a:ext cx="581860" cy="478529"/>
            <a:chOff x="8666228" y="1699960"/>
            <a:chExt cx="566424" cy="465834"/>
          </a:xfrm>
        </p:grpSpPr>
        <p:sp>
          <p:nvSpPr>
            <p:cNvPr id="2862" name="Google Shape;2862;p35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3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3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35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8" name="Google Shape;2868;p35"/>
          <p:cNvGrpSpPr/>
          <p:nvPr/>
        </p:nvGrpSpPr>
        <p:grpSpPr>
          <a:xfrm>
            <a:off x="4270426" y="4653626"/>
            <a:ext cx="440185" cy="561086"/>
            <a:chOff x="6440344" y="3029737"/>
            <a:chExt cx="440185" cy="561086"/>
          </a:xfrm>
        </p:grpSpPr>
        <p:sp>
          <p:nvSpPr>
            <p:cNvPr id="2869" name="Google Shape;2869;p35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>
            <a:off x="4209384" y="2381378"/>
            <a:ext cx="592293" cy="592295"/>
            <a:chOff x="682640" y="4412040"/>
            <a:chExt cx="538448" cy="538449"/>
          </a:xfrm>
        </p:grpSpPr>
        <p:sp>
          <p:nvSpPr>
            <p:cNvPr id="2872" name="Google Shape;2872;p35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6" name="Google Shape;2876;p35"/>
          <p:cNvGrpSpPr/>
          <p:nvPr/>
        </p:nvGrpSpPr>
        <p:grpSpPr>
          <a:xfrm>
            <a:off x="6266263" y="2372757"/>
            <a:ext cx="580333" cy="553453"/>
            <a:chOff x="666809" y="3048591"/>
            <a:chExt cx="580332" cy="553452"/>
          </a:xfrm>
        </p:grpSpPr>
        <p:sp>
          <p:nvSpPr>
            <p:cNvPr id="2877" name="Google Shape;2877;p35"/>
            <p:cNvSpPr/>
            <p:nvPr/>
          </p:nvSpPr>
          <p:spPr>
            <a:xfrm>
              <a:off x="666809" y="3048591"/>
              <a:ext cx="580332" cy="553452"/>
            </a:xfrm>
            <a:custGeom>
              <a:rect b="b" l="l" r="r" t="t"/>
              <a:pathLst>
                <a:path extrusionOk="0" h="553452" w="580332">
                  <a:moveTo>
                    <a:pt x="323801" y="19286"/>
                  </a:moveTo>
                  <a:cubicBezTo>
                    <a:pt x="308811" y="-6429"/>
                    <a:pt x="271522" y="-6429"/>
                    <a:pt x="256532" y="19286"/>
                  </a:cubicBezTo>
                  <a:lnTo>
                    <a:pt x="182802" y="145767"/>
                  </a:lnTo>
                  <a:cubicBezTo>
                    <a:pt x="180968" y="148912"/>
                    <a:pt x="177887" y="151142"/>
                    <a:pt x="174316" y="151906"/>
                  </a:cubicBezTo>
                  <a:lnTo>
                    <a:pt x="30746" y="182655"/>
                  </a:lnTo>
                  <a:cubicBezTo>
                    <a:pt x="1558" y="188907"/>
                    <a:pt x="-9965" y="224225"/>
                    <a:pt x="9959" y="246369"/>
                  </a:cubicBezTo>
                  <a:lnTo>
                    <a:pt x="107961" y="355287"/>
                  </a:lnTo>
                  <a:cubicBezTo>
                    <a:pt x="110399" y="357996"/>
                    <a:pt x="111576" y="361604"/>
                    <a:pt x="111202" y="365222"/>
                  </a:cubicBezTo>
                  <a:lnTo>
                    <a:pt x="96201" y="510707"/>
                  </a:lnTo>
                  <a:cubicBezTo>
                    <a:pt x="93152" y="540284"/>
                    <a:pt x="123319" y="562112"/>
                    <a:pt x="150623" y="550084"/>
                  </a:cubicBezTo>
                  <a:lnTo>
                    <a:pt x="284922" y="490918"/>
                  </a:lnTo>
                  <a:cubicBezTo>
                    <a:pt x="288262" y="489446"/>
                    <a:pt x="292071" y="489446"/>
                    <a:pt x="295411" y="490918"/>
                  </a:cubicBezTo>
                  <a:lnTo>
                    <a:pt x="429709" y="550084"/>
                  </a:lnTo>
                  <a:cubicBezTo>
                    <a:pt x="457013" y="562113"/>
                    <a:pt x="487181" y="540284"/>
                    <a:pt x="484131" y="510707"/>
                  </a:cubicBezTo>
                  <a:lnTo>
                    <a:pt x="469129" y="365222"/>
                  </a:lnTo>
                  <a:cubicBezTo>
                    <a:pt x="468757" y="361604"/>
                    <a:pt x="469934" y="357996"/>
                    <a:pt x="472371" y="355287"/>
                  </a:cubicBezTo>
                  <a:lnTo>
                    <a:pt x="570373" y="246369"/>
                  </a:lnTo>
                  <a:cubicBezTo>
                    <a:pt x="590297" y="224225"/>
                    <a:pt x="578775" y="188907"/>
                    <a:pt x="549586" y="182655"/>
                  </a:cubicBezTo>
                  <a:lnTo>
                    <a:pt x="406016" y="151906"/>
                  </a:lnTo>
                  <a:cubicBezTo>
                    <a:pt x="402445" y="151142"/>
                    <a:pt x="399364" y="148912"/>
                    <a:pt x="397531" y="145767"/>
                  </a:cubicBezTo>
                  <a:lnTo>
                    <a:pt x="323801" y="1928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812088" y="3149144"/>
              <a:ext cx="150718" cy="142998"/>
            </a:xfrm>
            <a:custGeom>
              <a:rect b="b" l="l" r="r" t="t"/>
              <a:pathLst>
                <a:path extrusionOk="0" h="142998" w="150718">
                  <a:moveTo>
                    <a:pt x="144216" y="1721"/>
                  </a:moveTo>
                  <a:cubicBezTo>
                    <a:pt x="150422" y="5276"/>
                    <a:pt x="152559" y="13169"/>
                    <a:pt x="148990" y="19350"/>
                  </a:cubicBezTo>
                  <a:lnTo>
                    <a:pt x="96831" y="109659"/>
                  </a:lnTo>
                  <a:cubicBezTo>
                    <a:pt x="91635" y="118654"/>
                    <a:pt x="83032" y="125197"/>
                    <a:pt x="72950" y="127820"/>
                  </a:cubicBezTo>
                  <a:lnTo>
                    <a:pt x="16244" y="142576"/>
                  </a:lnTo>
                  <a:cubicBezTo>
                    <a:pt x="9317" y="144378"/>
                    <a:pt x="2234" y="140247"/>
                    <a:pt x="424" y="133348"/>
                  </a:cubicBezTo>
                  <a:cubicBezTo>
                    <a:pt x="-1386" y="126449"/>
                    <a:pt x="2763" y="119396"/>
                    <a:pt x="9690" y="117593"/>
                  </a:cubicBezTo>
                  <a:lnTo>
                    <a:pt x="66395" y="102838"/>
                  </a:lnTo>
                  <a:cubicBezTo>
                    <a:pt x="69756" y="101964"/>
                    <a:pt x="72624" y="99783"/>
                    <a:pt x="74356" y="96784"/>
                  </a:cubicBezTo>
                  <a:lnTo>
                    <a:pt x="126515" y="6476"/>
                  </a:lnTo>
                  <a:cubicBezTo>
                    <a:pt x="130084" y="295"/>
                    <a:pt x="138010" y="-1834"/>
                    <a:pt x="144216" y="1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9" name="Google Shape;2879;p35"/>
          <p:cNvGrpSpPr/>
          <p:nvPr/>
        </p:nvGrpSpPr>
        <p:grpSpPr>
          <a:xfrm>
            <a:off x="5261391" y="3437849"/>
            <a:ext cx="533124" cy="703660"/>
            <a:chOff x="7594892" y="4402050"/>
            <a:chExt cx="440598" cy="581537"/>
          </a:xfrm>
        </p:grpSpPr>
        <p:sp>
          <p:nvSpPr>
            <p:cNvPr id="2880" name="Google Shape;2880;p35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5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36"/>
          <p:cNvSpPr/>
          <p:nvPr/>
        </p:nvSpPr>
        <p:spPr>
          <a:xfrm>
            <a:off x="677625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7" name="Google Shape;2887;p36"/>
          <p:cNvSpPr/>
          <p:nvPr/>
        </p:nvSpPr>
        <p:spPr>
          <a:xfrm>
            <a:off x="2732307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8" name="Google Shape;2888;p36"/>
          <p:cNvSpPr/>
          <p:nvPr/>
        </p:nvSpPr>
        <p:spPr>
          <a:xfrm>
            <a:off x="4786989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9" name="Google Shape;2889;p36"/>
          <p:cNvSpPr/>
          <p:nvPr/>
        </p:nvSpPr>
        <p:spPr>
          <a:xfrm>
            <a:off x="6841671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0" name="Google Shape;2890;p36"/>
          <p:cNvSpPr/>
          <p:nvPr/>
        </p:nvSpPr>
        <p:spPr>
          <a:xfrm>
            <a:off x="8896353" y="1947980"/>
            <a:ext cx="1481020" cy="1481020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1" name="Google Shape;2891;p36"/>
          <p:cNvSpPr/>
          <p:nvPr/>
        </p:nvSpPr>
        <p:spPr>
          <a:xfrm>
            <a:off x="3034271" y="2384689"/>
            <a:ext cx="383569" cy="635075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2" name="Google Shape;2892;p36"/>
          <p:cNvSpPr/>
          <p:nvPr/>
        </p:nvSpPr>
        <p:spPr>
          <a:xfrm>
            <a:off x="3513635" y="2384689"/>
            <a:ext cx="383569" cy="635075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36"/>
          <p:cNvSpPr/>
          <p:nvPr/>
        </p:nvSpPr>
        <p:spPr>
          <a:xfrm>
            <a:off x="9291217" y="2460525"/>
            <a:ext cx="696197" cy="483402"/>
          </a:xfrm>
          <a:custGeom>
            <a:rect b="b" l="l" r="r" t="t"/>
            <a:pathLst>
              <a:path extrusionOk="0" h="439456" w="632906">
                <a:moveTo>
                  <a:pt x="32307" y="0"/>
                </a:moveTo>
                <a:cubicBezTo>
                  <a:pt x="14464" y="0"/>
                  <a:pt x="0" y="14352"/>
                  <a:pt x="0" y="32057"/>
                </a:cubicBezTo>
                <a:lnTo>
                  <a:pt x="0" y="407400"/>
                </a:lnTo>
                <a:cubicBezTo>
                  <a:pt x="0" y="425104"/>
                  <a:pt x="14464" y="439457"/>
                  <a:pt x="32307" y="439457"/>
                </a:cubicBezTo>
                <a:lnTo>
                  <a:pt x="600599" y="439457"/>
                </a:lnTo>
                <a:cubicBezTo>
                  <a:pt x="618442" y="439457"/>
                  <a:pt x="632907" y="425104"/>
                  <a:pt x="632907" y="407400"/>
                </a:cubicBezTo>
                <a:lnTo>
                  <a:pt x="632907" y="32057"/>
                </a:lnTo>
                <a:cubicBezTo>
                  <a:pt x="632907" y="14352"/>
                  <a:pt x="618442" y="0"/>
                  <a:pt x="600599" y="0"/>
                </a:cubicBezTo>
                <a:lnTo>
                  <a:pt x="32307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4" name="Google Shape;2894;p3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895" name="Google Shape;2895;p36"/>
          <p:cNvSpPr txBox="1"/>
          <p:nvPr>
            <p:ph idx="2" type="body"/>
          </p:nvPr>
        </p:nvSpPr>
        <p:spPr>
          <a:xfrm>
            <a:off x="378343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ctr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96" name="Google Shape;2896;p36"/>
          <p:cNvSpPr txBox="1"/>
          <p:nvPr>
            <p:ph idx="3" type="body"/>
          </p:nvPr>
        </p:nvSpPr>
        <p:spPr>
          <a:xfrm>
            <a:off x="378342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897" name="Google Shape;2897;p36"/>
          <p:cNvSpPr txBox="1"/>
          <p:nvPr>
            <p:ph idx="4" type="body"/>
          </p:nvPr>
        </p:nvSpPr>
        <p:spPr>
          <a:xfrm>
            <a:off x="2446837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ctr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898" name="Google Shape;2898;p36"/>
          <p:cNvSpPr txBox="1"/>
          <p:nvPr>
            <p:ph idx="5" type="body"/>
          </p:nvPr>
        </p:nvSpPr>
        <p:spPr>
          <a:xfrm>
            <a:off x="2446836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899" name="Google Shape;2899;p36"/>
          <p:cNvSpPr txBox="1"/>
          <p:nvPr>
            <p:ph idx="6" type="body"/>
          </p:nvPr>
        </p:nvSpPr>
        <p:spPr>
          <a:xfrm>
            <a:off x="4515331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ctr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00" name="Google Shape;2900;p36"/>
          <p:cNvSpPr txBox="1"/>
          <p:nvPr>
            <p:ph idx="7" type="body"/>
          </p:nvPr>
        </p:nvSpPr>
        <p:spPr>
          <a:xfrm>
            <a:off x="4515330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901" name="Google Shape;2901;p36"/>
          <p:cNvSpPr txBox="1"/>
          <p:nvPr>
            <p:ph idx="8" type="body"/>
          </p:nvPr>
        </p:nvSpPr>
        <p:spPr>
          <a:xfrm>
            <a:off x="6583825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ctr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02" name="Google Shape;2902;p36"/>
          <p:cNvSpPr txBox="1"/>
          <p:nvPr>
            <p:ph idx="9" type="body"/>
          </p:nvPr>
        </p:nvSpPr>
        <p:spPr>
          <a:xfrm>
            <a:off x="6583824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903" name="Google Shape;2903;p36"/>
          <p:cNvSpPr txBox="1"/>
          <p:nvPr>
            <p:ph idx="13" type="body"/>
          </p:nvPr>
        </p:nvSpPr>
        <p:spPr>
          <a:xfrm>
            <a:off x="8652319" y="4275920"/>
            <a:ext cx="2054681" cy="15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2000">
            <a:noAutofit/>
          </a:bodyPr>
          <a:lstStyle/>
          <a:p>
            <a:pPr indent="0" lvl="0" marL="0" rtl="0" algn="ctr">
              <a:lnSpc>
                <a:spcPct val="15846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04" name="Google Shape;2904;p36"/>
          <p:cNvSpPr txBox="1"/>
          <p:nvPr>
            <p:ph idx="14" type="body"/>
          </p:nvPr>
        </p:nvSpPr>
        <p:spPr>
          <a:xfrm>
            <a:off x="8652318" y="3565437"/>
            <a:ext cx="2054681" cy="6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2905" name="Google Shape;2905;p36"/>
          <p:cNvSpPr txBox="1"/>
          <p:nvPr>
            <p:ph idx="15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06" name="Google Shape;2906;p36"/>
          <p:cNvSpPr/>
          <p:nvPr/>
        </p:nvSpPr>
        <p:spPr>
          <a:xfrm>
            <a:off x="1026181" y="2283059"/>
            <a:ext cx="720578" cy="749451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36"/>
          <p:cNvSpPr txBox="1"/>
          <p:nvPr/>
        </p:nvSpPr>
        <p:spPr>
          <a:xfrm>
            <a:off x="3042088" y="2495704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8" name="Google Shape;2908;p36"/>
          <p:cNvSpPr txBox="1"/>
          <p:nvPr/>
        </p:nvSpPr>
        <p:spPr>
          <a:xfrm>
            <a:off x="3521957" y="2495704"/>
            <a:ext cx="36692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9" name="Google Shape;2909;p36"/>
          <p:cNvSpPr txBox="1"/>
          <p:nvPr/>
        </p:nvSpPr>
        <p:spPr>
          <a:xfrm>
            <a:off x="9281798" y="2495704"/>
            <a:ext cx="715035" cy="39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CSV</a:t>
            </a:r>
            <a:endParaRPr b="1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0" name="Google Shape;2910;p36"/>
          <p:cNvGrpSpPr/>
          <p:nvPr/>
        </p:nvGrpSpPr>
        <p:grpSpPr>
          <a:xfrm>
            <a:off x="5223555" y="2388823"/>
            <a:ext cx="603747" cy="613620"/>
            <a:chOff x="7542636" y="3035390"/>
            <a:chExt cx="548861" cy="557836"/>
          </a:xfrm>
        </p:grpSpPr>
        <p:sp>
          <p:nvSpPr>
            <p:cNvPr id="2911" name="Google Shape;2911;p36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36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3" name="Google Shape;2913;p36"/>
          <p:cNvGrpSpPr/>
          <p:nvPr/>
        </p:nvGrpSpPr>
        <p:grpSpPr>
          <a:xfrm>
            <a:off x="7345334" y="2377533"/>
            <a:ext cx="484658" cy="639691"/>
            <a:chOff x="7594892" y="4402050"/>
            <a:chExt cx="440598" cy="581537"/>
          </a:xfrm>
        </p:grpSpPr>
        <p:sp>
          <p:nvSpPr>
            <p:cNvPr id="2914" name="Google Shape;2914;p36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36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9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37"/>
          <p:cNvSpPr/>
          <p:nvPr/>
        </p:nvSpPr>
        <p:spPr>
          <a:xfrm>
            <a:off x="484707" y="1839181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37"/>
          <p:cNvSpPr/>
          <p:nvPr/>
        </p:nvSpPr>
        <p:spPr>
          <a:xfrm>
            <a:off x="5636201" y="1839181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2" name="Google Shape;2922;p37"/>
          <p:cNvSpPr/>
          <p:nvPr/>
        </p:nvSpPr>
        <p:spPr>
          <a:xfrm>
            <a:off x="484707" y="3345054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37"/>
          <p:cNvSpPr/>
          <p:nvPr/>
        </p:nvSpPr>
        <p:spPr>
          <a:xfrm>
            <a:off x="5636201" y="3345054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4" name="Google Shape;2924;p37"/>
          <p:cNvSpPr/>
          <p:nvPr/>
        </p:nvSpPr>
        <p:spPr>
          <a:xfrm>
            <a:off x="484707" y="4838207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5" name="Google Shape;2925;p37"/>
          <p:cNvSpPr/>
          <p:nvPr/>
        </p:nvSpPr>
        <p:spPr>
          <a:xfrm>
            <a:off x="5636201" y="4838207"/>
            <a:ext cx="919597" cy="919597"/>
          </a:xfrm>
          <a:prstGeom prst="ellipse">
            <a:avLst/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6" name="Google Shape;2926;p3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927" name="Google Shape;2927;p37"/>
          <p:cNvSpPr txBox="1"/>
          <p:nvPr>
            <p:ph idx="2" type="body"/>
          </p:nvPr>
        </p:nvSpPr>
        <p:spPr>
          <a:xfrm>
            <a:off x="1562719" y="2115550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28" name="Google Shape;2928;p37"/>
          <p:cNvSpPr txBox="1"/>
          <p:nvPr>
            <p:ph idx="3" type="body"/>
          </p:nvPr>
        </p:nvSpPr>
        <p:spPr>
          <a:xfrm>
            <a:off x="1562719" y="1802013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29" name="Google Shape;2929;p37"/>
          <p:cNvSpPr txBox="1"/>
          <p:nvPr>
            <p:ph idx="4" type="body"/>
          </p:nvPr>
        </p:nvSpPr>
        <p:spPr>
          <a:xfrm>
            <a:off x="6705167" y="2115550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30" name="Google Shape;2930;p37"/>
          <p:cNvSpPr txBox="1"/>
          <p:nvPr>
            <p:ph idx="5" type="body"/>
          </p:nvPr>
        </p:nvSpPr>
        <p:spPr>
          <a:xfrm>
            <a:off x="6705167" y="1802013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31" name="Google Shape;2931;p37"/>
          <p:cNvSpPr txBox="1"/>
          <p:nvPr>
            <p:ph idx="6" type="body"/>
          </p:nvPr>
        </p:nvSpPr>
        <p:spPr>
          <a:xfrm>
            <a:off x="1562719" y="3630314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32" name="Google Shape;2932;p37"/>
          <p:cNvSpPr txBox="1"/>
          <p:nvPr>
            <p:ph idx="7" type="body"/>
          </p:nvPr>
        </p:nvSpPr>
        <p:spPr>
          <a:xfrm>
            <a:off x="1562719" y="3316777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33" name="Google Shape;2933;p37"/>
          <p:cNvSpPr txBox="1"/>
          <p:nvPr>
            <p:ph idx="8" type="body"/>
          </p:nvPr>
        </p:nvSpPr>
        <p:spPr>
          <a:xfrm>
            <a:off x="6705167" y="3630314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34" name="Google Shape;2934;p37"/>
          <p:cNvSpPr txBox="1"/>
          <p:nvPr>
            <p:ph idx="9" type="body"/>
          </p:nvPr>
        </p:nvSpPr>
        <p:spPr>
          <a:xfrm>
            <a:off x="6705167" y="3316777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35" name="Google Shape;2935;p37"/>
          <p:cNvSpPr txBox="1"/>
          <p:nvPr>
            <p:ph idx="13" type="body"/>
          </p:nvPr>
        </p:nvSpPr>
        <p:spPr>
          <a:xfrm>
            <a:off x="1562719" y="5145077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36" name="Google Shape;2936;p37"/>
          <p:cNvSpPr txBox="1"/>
          <p:nvPr>
            <p:ph idx="14" type="body"/>
          </p:nvPr>
        </p:nvSpPr>
        <p:spPr>
          <a:xfrm>
            <a:off x="1562719" y="4831540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37" name="Google Shape;2937;p37"/>
          <p:cNvSpPr txBox="1"/>
          <p:nvPr>
            <p:ph idx="15" type="body"/>
          </p:nvPr>
        </p:nvSpPr>
        <p:spPr>
          <a:xfrm>
            <a:off x="6705167" y="5145077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938" name="Google Shape;2938;p37"/>
          <p:cNvSpPr txBox="1"/>
          <p:nvPr>
            <p:ph idx="16" type="body"/>
          </p:nvPr>
        </p:nvSpPr>
        <p:spPr>
          <a:xfrm>
            <a:off x="6705167" y="4831540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39" name="Google Shape;2939;p37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40" name="Google Shape;2940;p37"/>
          <p:cNvSpPr/>
          <p:nvPr/>
        </p:nvSpPr>
        <p:spPr>
          <a:xfrm>
            <a:off x="716837" y="2035598"/>
            <a:ext cx="447423" cy="465350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37"/>
          <p:cNvSpPr/>
          <p:nvPr/>
        </p:nvSpPr>
        <p:spPr>
          <a:xfrm>
            <a:off x="5804042" y="2115549"/>
            <a:ext cx="238166" cy="394332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37"/>
          <p:cNvSpPr/>
          <p:nvPr/>
        </p:nvSpPr>
        <p:spPr>
          <a:xfrm>
            <a:off x="6135630" y="2115549"/>
            <a:ext cx="238166" cy="394332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37"/>
          <p:cNvSpPr txBox="1"/>
          <p:nvPr/>
        </p:nvSpPr>
        <p:spPr>
          <a:xfrm>
            <a:off x="5808704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t/>
            </a:r>
            <a:endParaRPr b="1" i="0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4" name="Google Shape;2944;p37"/>
          <p:cNvSpPr/>
          <p:nvPr/>
        </p:nvSpPr>
        <p:spPr>
          <a:xfrm>
            <a:off x="730815" y="5161664"/>
            <a:ext cx="432284" cy="300154"/>
          </a:xfrm>
          <a:custGeom>
            <a:rect b="b" l="l" r="r" t="t"/>
            <a:pathLst>
              <a:path extrusionOk="0" h="439456" w="632906">
                <a:moveTo>
                  <a:pt x="32307" y="0"/>
                </a:moveTo>
                <a:cubicBezTo>
                  <a:pt x="14464" y="0"/>
                  <a:pt x="0" y="14352"/>
                  <a:pt x="0" y="32057"/>
                </a:cubicBezTo>
                <a:lnTo>
                  <a:pt x="0" y="407400"/>
                </a:lnTo>
                <a:cubicBezTo>
                  <a:pt x="0" y="425104"/>
                  <a:pt x="14464" y="439457"/>
                  <a:pt x="32307" y="439457"/>
                </a:cubicBezTo>
                <a:lnTo>
                  <a:pt x="600599" y="439457"/>
                </a:lnTo>
                <a:cubicBezTo>
                  <a:pt x="618442" y="439457"/>
                  <a:pt x="632907" y="425104"/>
                  <a:pt x="632907" y="407400"/>
                </a:cubicBezTo>
                <a:lnTo>
                  <a:pt x="632907" y="32057"/>
                </a:lnTo>
                <a:cubicBezTo>
                  <a:pt x="632907" y="14352"/>
                  <a:pt x="618442" y="0"/>
                  <a:pt x="600599" y="0"/>
                </a:cubicBezTo>
                <a:lnTo>
                  <a:pt x="32307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37"/>
          <p:cNvSpPr txBox="1"/>
          <p:nvPr/>
        </p:nvSpPr>
        <p:spPr>
          <a:xfrm>
            <a:off x="5808704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p37"/>
          <p:cNvSpPr txBox="1"/>
          <p:nvPr/>
        </p:nvSpPr>
        <p:spPr>
          <a:xfrm>
            <a:off x="6140797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7" name="Google Shape;2947;p37"/>
          <p:cNvGrpSpPr/>
          <p:nvPr/>
        </p:nvGrpSpPr>
        <p:grpSpPr>
          <a:xfrm>
            <a:off x="754994" y="3621490"/>
            <a:ext cx="374880" cy="381010"/>
            <a:chOff x="7542636" y="3035390"/>
            <a:chExt cx="548861" cy="557836"/>
          </a:xfrm>
        </p:grpSpPr>
        <p:sp>
          <p:nvSpPr>
            <p:cNvPr id="2948" name="Google Shape;2948;p37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37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0" name="Google Shape;2950;p37"/>
          <p:cNvGrpSpPr/>
          <p:nvPr/>
        </p:nvGrpSpPr>
        <p:grpSpPr>
          <a:xfrm>
            <a:off x="5951014" y="3615142"/>
            <a:ext cx="300935" cy="397197"/>
            <a:chOff x="7594892" y="4402050"/>
            <a:chExt cx="440598" cy="581537"/>
          </a:xfrm>
        </p:grpSpPr>
        <p:sp>
          <p:nvSpPr>
            <p:cNvPr id="2951" name="Google Shape;2951;p37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37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3" name="Google Shape;2953;p37"/>
          <p:cNvSpPr txBox="1"/>
          <p:nvPr/>
        </p:nvSpPr>
        <p:spPr>
          <a:xfrm>
            <a:off x="724967" y="5180417"/>
            <a:ext cx="443980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CSV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4" name="Google Shape;2954;p37"/>
          <p:cNvGrpSpPr/>
          <p:nvPr/>
        </p:nvGrpSpPr>
        <p:grpSpPr>
          <a:xfrm>
            <a:off x="5866939" y="5128740"/>
            <a:ext cx="458121" cy="317875"/>
            <a:chOff x="5359038" y="7407567"/>
            <a:chExt cx="554326" cy="384629"/>
          </a:xfrm>
        </p:grpSpPr>
        <p:sp>
          <p:nvSpPr>
            <p:cNvPr id="2955" name="Google Shape;2955;p37"/>
            <p:cNvSpPr/>
            <p:nvPr/>
          </p:nvSpPr>
          <p:spPr>
            <a:xfrm>
              <a:off x="5359038" y="7407567"/>
              <a:ext cx="554326" cy="384629"/>
            </a:xfrm>
            <a:custGeom>
              <a:rect b="b" l="l" r="r" t="t"/>
              <a:pathLst>
                <a:path extrusionOk="0" h="384629" w="554326">
                  <a:moveTo>
                    <a:pt x="32276" y="0"/>
                  </a:moveTo>
                  <a:cubicBezTo>
                    <a:pt x="14451" y="0"/>
                    <a:pt x="0" y="14325"/>
                    <a:pt x="0" y="31995"/>
                  </a:cubicBezTo>
                  <a:lnTo>
                    <a:pt x="0" y="352634"/>
                  </a:lnTo>
                  <a:cubicBezTo>
                    <a:pt x="0" y="370305"/>
                    <a:pt x="14451" y="384629"/>
                    <a:pt x="32276" y="384629"/>
                  </a:cubicBezTo>
                  <a:lnTo>
                    <a:pt x="522051" y="384629"/>
                  </a:lnTo>
                  <a:cubicBezTo>
                    <a:pt x="539877" y="384629"/>
                    <a:pt x="554327" y="370305"/>
                    <a:pt x="554327" y="352634"/>
                  </a:cubicBezTo>
                  <a:lnTo>
                    <a:pt x="554327" y="31995"/>
                  </a:lnTo>
                  <a:cubicBezTo>
                    <a:pt x="554327" y="14325"/>
                    <a:pt x="539877" y="0"/>
                    <a:pt x="522051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37"/>
            <p:cNvSpPr/>
            <p:nvPr/>
          </p:nvSpPr>
          <p:spPr>
            <a:xfrm>
              <a:off x="5410119" y="7466259"/>
              <a:ext cx="450609" cy="269210"/>
            </a:xfrm>
            <a:custGeom>
              <a:rect b="b" l="l" r="r" t="t"/>
              <a:pathLst>
                <a:path extrusionOk="0" h="269210" w="450609">
                  <a:moveTo>
                    <a:pt x="22073" y="3781"/>
                  </a:moveTo>
                  <a:cubicBezTo>
                    <a:pt x="17049" y="-1235"/>
                    <a:pt x="8875" y="-1264"/>
                    <a:pt x="3814" y="3716"/>
                  </a:cubicBezTo>
                  <a:cubicBezTo>
                    <a:pt x="-1246" y="8695"/>
                    <a:pt x="-1275" y="16799"/>
                    <a:pt x="3748" y="21815"/>
                  </a:cubicBezTo>
                  <a:lnTo>
                    <a:pt x="117118" y="135013"/>
                  </a:lnTo>
                  <a:lnTo>
                    <a:pt x="3781" y="247362"/>
                  </a:lnTo>
                  <a:cubicBezTo>
                    <a:pt x="-1260" y="252360"/>
                    <a:pt x="-1260" y="260463"/>
                    <a:pt x="3781" y="265462"/>
                  </a:cubicBezTo>
                  <a:cubicBezTo>
                    <a:pt x="8823" y="270459"/>
                    <a:pt x="16998" y="270459"/>
                    <a:pt x="22040" y="265462"/>
                  </a:cubicBezTo>
                  <a:lnTo>
                    <a:pt x="135310" y="153178"/>
                  </a:lnTo>
                  <a:lnTo>
                    <a:pt x="216139" y="233884"/>
                  </a:lnTo>
                  <a:cubicBezTo>
                    <a:pt x="218563" y="236304"/>
                    <a:pt x="221861" y="237665"/>
                    <a:pt x="225301" y="237665"/>
                  </a:cubicBezTo>
                  <a:cubicBezTo>
                    <a:pt x="228741" y="237665"/>
                    <a:pt x="232039" y="236304"/>
                    <a:pt x="234463" y="233884"/>
                  </a:cubicBezTo>
                  <a:lnTo>
                    <a:pt x="315297" y="153175"/>
                  </a:lnTo>
                  <a:lnTo>
                    <a:pt x="428570" y="265462"/>
                  </a:lnTo>
                  <a:cubicBezTo>
                    <a:pt x="433612" y="270459"/>
                    <a:pt x="441787" y="270459"/>
                    <a:pt x="446828" y="265462"/>
                  </a:cubicBezTo>
                  <a:cubicBezTo>
                    <a:pt x="451870" y="260463"/>
                    <a:pt x="451870" y="252360"/>
                    <a:pt x="446828" y="247362"/>
                  </a:cubicBezTo>
                  <a:lnTo>
                    <a:pt x="333490" y="135011"/>
                  </a:lnTo>
                  <a:lnTo>
                    <a:pt x="446861" y="21815"/>
                  </a:lnTo>
                  <a:cubicBezTo>
                    <a:pt x="451884" y="16799"/>
                    <a:pt x="451855" y="8696"/>
                    <a:pt x="446795" y="3716"/>
                  </a:cubicBezTo>
                  <a:cubicBezTo>
                    <a:pt x="441735" y="-1264"/>
                    <a:pt x="433561" y="-1235"/>
                    <a:pt x="428537" y="3781"/>
                  </a:cubicBezTo>
                  <a:lnTo>
                    <a:pt x="225301" y="206702"/>
                  </a:lnTo>
                  <a:lnTo>
                    <a:pt x="22073" y="3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962" name="Google Shape;2962;p38"/>
          <p:cNvSpPr/>
          <p:nvPr>
            <p:ph idx="2" type="body"/>
          </p:nvPr>
        </p:nvSpPr>
        <p:spPr>
          <a:xfrm>
            <a:off x="516327" y="1627224"/>
            <a:ext cx="1000389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2963" name="Google Shape;2963;p38"/>
          <p:cNvSpPr/>
          <p:nvPr>
            <p:ph idx="3" type="body"/>
          </p:nvPr>
        </p:nvSpPr>
        <p:spPr>
          <a:xfrm>
            <a:off x="51263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64" name="Google Shape;2964;p38"/>
          <p:cNvSpPr/>
          <p:nvPr>
            <p:ph idx="4" type="body"/>
          </p:nvPr>
        </p:nvSpPr>
        <p:spPr>
          <a:xfrm>
            <a:off x="3931934" y="2558295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65" name="Google Shape;2965;p38"/>
          <p:cNvSpPr/>
          <p:nvPr>
            <p:ph idx="5" type="body"/>
          </p:nvPr>
        </p:nvSpPr>
        <p:spPr>
          <a:xfrm>
            <a:off x="512634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66" name="Google Shape;2966;p38"/>
          <p:cNvSpPr/>
          <p:nvPr>
            <p:ph idx="6" type="body"/>
          </p:nvPr>
        </p:nvSpPr>
        <p:spPr>
          <a:xfrm>
            <a:off x="3931934" y="3451956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67" name="Google Shape;2967;p38"/>
          <p:cNvSpPr/>
          <p:nvPr>
            <p:ph idx="7" type="body"/>
          </p:nvPr>
        </p:nvSpPr>
        <p:spPr>
          <a:xfrm>
            <a:off x="512634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68" name="Google Shape;2968;p38"/>
          <p:cNvSpPr/>
          <p:nvPr>
            <p:ph idx="8" type="body"/>
          </p:nvPr>
        </p:nvSpPr>
        <p:spPr>
          <a:xfrm>
            <a:off x="3931934" y="4345103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69" name="Google Shape;2969;p38"/>
          <p:cNvSpPr/>
          <p:nvPr>
            <p:ph idx="9" type="body"/>
          </p:nvPr>
        </p:nvSpPr>
        <p:spPr>
          <a:xfrm>
            <a:off x="512634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70" name="Google Shape;2970;p38"/>
          <p:cNvSpPr/>
          <p:nvPr>
            <p:ph idx="13" type="body"/>
          </p:nvPr>
        </p:nvSpPr>
        <p:spPr>
          <a:xfrm>
            <a:off x="3931934" y="5238250"/>
            <a:ext cx="6588284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71" name="Google Shape;2971;p38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3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977" name="Google Shape;2977;p39"/>
          <p:cNvSpPr/>
          <p:nvPr>
            <p:ph idx="2" type="body"/>
          </p:nvPr>
        </p:nvSpPr>
        <p:spPr>
          <a:xfrm>
            <a:off x="516327" y="1627224"/>
            <a:ext cx="315132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978" name="Google Shape;2978;p39"/>
          <p:cNvSpPr/>
          <p:nvPr>
            <p:ph idx="3" type="body"/>
          </p:nvPr>
        </p:nvSpPr>
        <p:spPr>
          <a:xfrm>
            <a:off x="3952863" y="1627224"/>
            <a:ext cx="315132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979" name="Google Shape;2979;p39"/>
          <p:cNvSpPr/>
          <p:nvPr>
            <p:ph idx="4" type="body"/>
          </p:nvPr>
        </p:nvSpPr>
        <p:spPr>
          <a:xfrm>
            <a:off x="7389399" y="1627224"/>
            <a:ext cx="315132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980" name="Google Shape;2980;p39"/>
          <p:cNvSpPr/>
          <p:nvPr>
            <p:ph idx="5" type="body"/>
          </p:nvPr>
        </p:nvSpPr>
        <p:spPr>
          <a:xfrm>
            <a:off x="51263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1" name="Google Shape;2981;p39"/>
          <p:cNvSpPr/>
          <p:nvPr>
            <p:ph idx="6" type="body"/>
          </p:nvPr>
        </p:nvSpPr>
        <p:spPr>
          <a:xfrm>
            <a:off x="512634" y="3449427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2" name="Google Shape;2982;p39"/>
          <p:cNvSpPr/>
          <p:nvPr>
            <p:ph idx="7" type="body"/>
          </p:nvPr>
        </p:nvSpPr>
        <p:spPr>
          <a:xfrm>
            <a:off x="512634" y="4340559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3" name="Google Shape;2983;p39"/>
          <p:cNvSpPr/>
          <p:nvPr>
            <p:ph idx="8" type="body"/>
          </p:nvPr>
        </p:nvSpPr>
        <p:spPr>
          <a:xfrm>
            <a:off x="512634" y="5231694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4" name="Google Shape;2984;p39"/>
          <p:cNvSpPr/>
          <p:nvPr>
            <p:ph idx="9" type="body"/>
          </p:nvPr>
        </p:nvSpPr>
        <p:spPr>
          <a:xfrm>
            <a:off x="3931508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5" name="Google Shape;2985;p39"/>
          <p:cNvSpPr/>
          <p:nvPr>
            <p:ph idx="13" type="body"/>
          </p:nvPr>
        </p:nvSpPr>
        <p:spPr>
          <a:xfrm>
            <a:off x="3931508" y="3449427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6" name="Google Shape;2986;p39"/>
          <p:cNvSpPr/>
          <p:nvPr>
            <p:ph idx="14" type="body"/>
          </p:nvPr>
        </p:nvSpPr>
        <p:spPr>
          <a:xfrm>
            <a:off x="736804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7" name="Google Shape;2987;p39"/>
          <p:cNvSpPr/>
          <p:nvPr>
            <p:ph idx="15" type="body"/>
          </p:nvPr>
        </p:nvSpPr>
        <p:spPr>
          <a:xfrm>
            <a:off x="7368044" y="3449427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8" name="Google Shape;2988;p39"/>
          <p:cNvSpPr/>
          <p:nvPr>
            <p:ph idx="16" type="body"/>
          </p:nvPr>
        </p:nvSpPr>
        <p:spPr>
          <a:xfrm>
            <a:off x="7368044" y="4340559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89" name="Google Shape;2989;p39"/>
          <p:cNvSpPr/>
          <p:nvPr>
            <p:ph idx="17" type="body"/>
          </p:nvPr>
        </p:nvSpPr>
        <p:spPr>
          <a:xfrm>
            <a:off x="7368044" y="5231694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2990" name="Google Shape;2990;p39"/>
          <p:cNvSpPr txBox="1"/>
          <p:nvPr>
            <p:ph idx="1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Guide : Color</a:t>
            </a:r>
            <a:endParaRPr/>
          </a:p>
        </p:txBody>
      </p:sp>
      <p:sp>
        <p:nvSpPr>
          <p:cNvPr id="2051" name="Google Shape;2051;p4"/>
          <p:cNvSpPr/>
          <p:nvPr>
            <p:ph idx="2" type="body"/>
          </p:nvPr>
        </p:nvSpPr>
        <p:spPr>
          <a:xfrm>
            <a:off x="2440266" y="2327175"/>
            <a:ext cx="2177445" cy="21774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/>
              <a:t>Main</a:t>
            </a:r>
            <a:endParaRPr/>
          </a:p>
          <a:p>
            <a:pPr indent="0" lvl="0" marL="9525" rtl="0" algn="ctr">
              <a:lnSpc>
                <a:spcPct val="81428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ko-KR" sz="1400"/>
              <a:t>#fc1c49</a:t>
            </a:r>
            <a:endParaRPr b="1" sz="1400"/>
          </a:p>
        </p:txBody>
      </p:sp>
      <p:sp>
        <p:nvSpPr>
          <p:cNvPr id="2052" name="Google Shape;2052;p4"/>
          <p:cNvSpPr/>
          <p:nvPr>
            <p:ph idx="3" type="body"/>
          </p:nvPr>
        </p:nvSpPr>
        <p:spPr>
          <a:xfrm>
            <a:off x="4961866" y="2294789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o-KR" sz="800"/>
              <a:t>Main Light</a:t>
            </a:r>
            <a:endParaRPr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ko-KR" sz="1000"/>
              <a:t>#ffe5eb</a:t>
            </a:r>
            <a:endParaRPr b="1" sz="1000"/>
          </a:p>
        </p:txBody>
      </p:sp>
      <p:sp>
        <p:nvSpPr>
          <p:cNvPr id="2053" name="Google Shape;2053;p4"/>
          <p:cNvSpPr/>
          <p:nvPr>
            <p:ph idx="4" type="body"/>
          </p:nvPr>
        </p:nvSpPr>
        <p:spPr>
          <a:xfrm>
            <a:off x="4961866" y="3467220"/>
            <a:ext cx="108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ko-KR" sz="800"/>
              <a:t>Sub</a:t>
            </a:r>
            <a:endParaRPr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ko-KR" sz="1000"/>
              <a:t>#ffa71b</a:t>
            </a:r>
            <a:endParaRPr b="1" sz="1000"/>
          </a:p>
        </p:txBody>
      </p:sp>
      <p:sp>
        <p:nvSpPr>
          <p:cNvPr id="2054" name="Google Shape;2054;p4"/>
          <p:cNvSpPr/>
          <p:nvPr>
            <p:ph idx="5" type="body"/>
          </p:nvPr>
        </p:nvSpPr>
        <p:spPr>
          <a:xfrm>
            <a:off x="6173055" y="2294789"/>
            <a:ext cx="1080000" cy="10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o-KR" sz="800"/>
              <a:t>White</a:t>
            </a:r>
            <a:endParaRPr sz="800"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ko-KR" sz="1000"/>
              <a:t>#ffffff</a:t>
            </a:r>
            <a:endParaRPr b="1" sz="1000"/>
          </a:p>
        </p:txBody>
      </p:sp>
      <p:sp>
        <p:nvSpPr>
          <p:cNvPr id="2055" name="Google Shape;2055;p4"/>
          <p:cNvSpPr/>
          <p:nvPr>
            <p:ph idx="6" type="body"/>
          </p:nvPr>
        </p:nvSpPr>
        <p:spPr>
          <a:xfrm>
            <a:off x="6173055" y="3467220"/>
            <a:ext cx="1080000" cy="108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ko-KR" sz="800"/>
              <a:t>Black</a:t>
            </a:r>
            <a:endParaRPr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ko-KR" sz="1000"/>
              <a:t>#000000</a:t>
            </a:r>
            <a:endParaRPr b="1" sz="1000"/>
          </a:p>
        </p:txBody>
      </p:sp>
      <p:sp>
        <p:nvSpPr>
          <p:cNvPr id="2056" name="Google Shape;2056;p4"/>
          <p:cNvSpPr/>
          <p:nvPr>
            <p:ph idx="7" type="body"/>
          </p:nvPr>
        </p:nvSpPr>
        <p:spPr>
          <a:xfrm>
            <a:off x="7384244" y="2294789"/>
            <a:ext cx="1080000" cy="1080000"/>
          </a:xfrm>
          <a:prstGeom prst="ellipse">
            <a:avLst/>
          </a:prstGeom>
          <a:solidFill>
            <a:srgbClr val="F5F5F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o-KR" sz="800"/>
              <a:t>Light Gray 1</a:t>
            </a:r>
            <a:endParaRPr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ko-KR" sz="1000"/>
              <a:t>#f5f5f5</a:t>
            </a:r>
            <a:endParaRPr b="1" sz="1000"/>
          </a:p>
        </p:txBody>
      </p:sp>
      <p:sp>
        <p:nvSpPr>
          <p:cNvPr id="2057" name="Google Shape;2057;p4"/>
          <p:cNvSpPr/>
          <p:nvPr>
            <p:ph idx="8" type="body"/>
          </p:nvPr>
        </p:nvSpPr>
        <p:spPr>
          <a:xfrm>
            <a:off x="7384244" y="3467220"/>
            <a:ext cx="1080000" cy="108000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ko-KR" sz="800"/>
              <a:t>Dark Gray 1</a:t>
            </a:r>
            <a:endParaRPr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ko-KR" sz="1000"/>
              <a:t>#282828</a:t>
            </a:r>
            <a:endParaRPr b="1" sz="1000"/>
          </a:p>
        </p:txBody>
      </p:sp>
      <p:sp>
        <p:nvSpPr>
          <p:cNvPr id="2058" name="Google Shape;2058;p4"/>
          <p:cNvSpPr/>
          <p:nvPr>
            <p:ph idx="9" type="body"/>
          </p:nvPr>
        </p:nvSpPr>
        <p:spPr>
          <a:xfrm>
            <a:off x="8595433" y="2294789"/>
            <a:ext cx="1080000" cy="1080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o-KR" sz="800"/>
              <a:t>Light Gray 2</a:t>
            </a:r>
            <a:endParaRPr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ko-KR" sz="1000"/>
              <a:t>#e6e6e6</a:t>
            </a:r>
            <a:endParaRPr b="1" sz="1000"/>
          </a:p>
        </p:txBody>
      </p:sp>
      <p:sp>
        <p:nvSpPr>
          <p:cNvPr id="2059" name="Google Shape;2059;p4"/>
          <p:cNvSpPr/>
          <p:nvPr>
            <p:ph idx="13" type="body"/>
          </p:nvPr>
        </p:nvSpPr>
        <p:spPr>
          <a:xfrm>
            <a:off x="8595433" y="3467220"/>
            <a:ext cx="1080000" cy="10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rtl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ko-KR" sz="800"/>
              <a:t>Dark Gray 2</a:t>
            </a:r>
            <a:endParaRPr/>
          </a:p>
          <a:p>
            <a:pPr indent="0" lvl="0" marL="9525" rtl="0" algn="ctr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ko-KR" sz="1000"/>
              <a:t>#ffe5eb</a:t>
            </a:r>
            <a:endParaRPr b="1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4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4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996" name="Google Shape;2996;p40"/>
          <p:cNvSpPr/>
          <p:nvPr>
            <p:ph idx="2" type="body"/>
          </p:nvPr>
        </p:nvSpPr>
        <p:spPr>
          <a:xfrm>
            <a:off x="51743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2997" name="Google Shape;2997;p40"/>
          <p:cNvSpPr/>
          <p:nvPr>
            <p:ph idx="3" type="body"/>
          </p:nvPr>
        </p:nvSpPr>
        <p:spPr>
          <a:xfrm>
            <a:off x="51263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2998" name="Google Shape;2998;p40"/>
          <p:cNvSpPr/>
          <p:nvPr>
            <p:ph idx="4" type="body"/>
          </p:nvPr>
        </p:nvSpPr>
        <p:spPr>
          <a:xfrm>
            <a:off x="512634" y="3449427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2999" name="Google Shape;2999;p40"/>
          <p:cNvSpPr/>
          <p:nvPr>
            <p:ph idx="5" type="body"/>
          </p:nvPr>
        </p:nvSpPr>
        <p:spPr>
          <a:xfrm>
            <a:off x="512634" y="4340559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0" name="Google Shape;3000;p40"/>
          <p:cNvSpPr/>
          <p:nvPr>
            <p:ph idx="6" type="body"/>
          </p:nvPr>
        </p:nvSpPr>
        <p:spPr>
          <a:xfrm>
            <a:off x="512634" y="5231694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1" name="Google Shape;3001;p40"/>
          <p:cNvSpPr/>
          <p:nvPr>
            <p:ph idx="7" type="body"/>
          </p:nvPr>
        </p:nvSpPr>
        <p:spPr>
          <a:xfrm>
            <a:off x="309051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02" name="Google Shape;3002;p40"/>
          <p:cNvSpPr/>
          <p:nvPr>
            <p:ph idx="8" type="body"/>
          </p:nvPr>
        </p:nvSpPr>
        <p:spPr>
          <a:xfrm>
            <a:off x="308571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3" name="Google Shape;3003;p40"/>
          <p:cNvSpPr/>
          <p:nvPr>
            <p:ph idx="9" type="body"/>
          </p:nvPr>
        </p:nvSpPr>
        <p:spPr>
          <a:xfrm>
            <a:off x="3085714" y="3449427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4" name="Google Shape;3004;p40"/>
          <p:cNvSpPr/>
          <p:nvPr>
            <p:ph idx="13" type="body"/>
          </p:nvPr>
        </p:nvSpPr>
        <p:spPr>
          <a:xfrm>
            <a:off x="566359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05" name="Google Shape;3005;p40"/>
          <p:cNvSpPr/>
          <p:nvPr>
            <p:ph idx="14" type="body"/>
          </p:nvPr>
        </p:nvSpPr>
        <p:spPr>
          <a:xfrm>
            <a:off x="565879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6" name="Google Shape;3006;p40"/>
          <p:cNvSpPr/>
          <p:nvPr>
            <p:ph idx="15" type="body"/>
          </p:nvPr>
        </p:nvSpPr>
        <p:spPr>
          <a:xfrm>
            <a:off x="5658794" y="3449427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7" name="Google Shape;3007;p40"/>
          <p:cNvSpPr/>
          <p:nvPr>
            <p:ph idx="16" type="body"/>
          </p:nvPr>
        </p:nvSpPr>
        <p:spPr>
          <a:xfrm>
            <a:off x="5658794" y="4340559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8" name="Google Shape;3008;p40"/>
          <p:cNvSpPr/>
          <p:nvPr>
            <p:ph idx="17" type="body"/>
          </p:nvPr>
        </p:nvSpPr>
        <p:spPr>
          <a:xfrm>
            <a:off x="5658794" y="5231694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09" name="Google Shape;3009;p40"/>
          <p:cNvSpPr/>
          <p:nvPr>
            <p:ph idx="18" type="body"/>
          </p:nvPr>
        </p:nvSpPr>
        <p:spPr>
          <a:xfrm>
            <a:off x="8236675" y="1627224"/>
            <a:ext cx="2300193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10" name="Google Shape;3010;p40"/>
          <p:cNvSpPr/>
          <p:nvPr>
            <p:ph idx="19" type="body"/>
          </p:nvPr>
        </p:nvSpPr>
        <p:spPr>
          <a:xfrm>
            <a:off x="8231874" y="2558295"/>
            <a:ext cx="2300193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 입력</a:t>
            </a:r>
            <a:endParaRPr/>
          </a:p>
        </p:txBody>
      </p:sp>
      <p:sp>
        <p:nvSpPr>
          <p:cNvPr id="3011" name="Google Shape;3011;p40"/>
          <p:cNvSpPr txBox="1"/>
          <p:nvPr>
            <p:ph idx="20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5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p4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17" name="Google Shape;3017;p41"/>
          <p:cNvSpPr/>
          <p:nvPr>
            <p:ph idx="2" type="body"/>
          </p:nvPr>
        </p:nvSpPr>
        <p:spPr>
          <a:xfrm>
            <a:off x="1664501" y="162722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175" lvl="0" marL="933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18" name="Google Shape;3018;p41"/>
          <p:cNvSpPr/>
          <p:nvPr>
            <p:ph idx="3" type="body"/>
          </p:nvPr>
        </p:nvSpPr>
        <p:spPr>
          <a:xfrm rot="-5400000">
            <a:off x="1779039" y="151268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9" name="Google Shape;3019;p41"/>
          <p:cNvSpPr txBox="1"/>
          <p:nvPr/>
        </p:nvSpPr>
        <p:spPr>
          <a:xfrm>
            <a:off x="1759383" y="17221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 txBox="1"/>
          <p:nvPr>
            <p:ph idx="4" type="body"/>
          </p:nvPr>
        </p:nvSpPr>
        <p:spPr>
          <a:xfrm>
            <a:off x="4370033" y="1791380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21" name="Google Shape;3021;p41"/>
          <p:cNvSpPr/>
          <p:nvPr>
            <p:ph idx="5" type="body"/>
          </p:nvPr>
        </p:nvSpPr>
        <p:spPr>
          <a:xfrm>
            <a:off x="1664501" y="253183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175" lvl="0" marL="933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22" name="Google Shape;3022;p41"/>
          <p:cNvSpPr/>
          <p:nvPr>
            <p:ph idx="6" type="body"/>
          </p:nvPr>
        </p:nvSpPr>
        <p:spPr>
          <a:xfrm rot="-5400000">
            <a:off x="1779039" y="241729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3" name="Google Shape;3023;p41"/>
          <p:cNvSpPr txBox="1"/>
          <p:nvPr/>
        </p:nvSpPr>
        <p:spPr>
          <a:xfrm>
            <a:off x="1759383" y="26267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41"/>
          <p:cNvSpPr txBox="1"/>
          <p:nvPr>
            <p:ph idx="7" type="body"/>
          </p:nvPr>
        </p:nvSpPr>
        <p:spPr>
          <a:xfrm>
            <a:off x="4370033" y="2696387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25" name="Google Shape;3025;p41"/>
          <p:cNvSpPr/>
          <p:nvPr>
            <p:ph idx="8" type="body"/>
          </p:nvPr>
        </p:nvSpPr>
        <p:spPr>
          <a:xfrm>
            <a:off x="1664501" y="343644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175" lvl="0" marL="933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26" name="Google Shape;3026;p41"/>
          <p:cNvSpPr/>
          <p:nvPr>
            <p:ph idx="9" type="body"/>
          </p:nvPr>
        </p:nvSpPr>
        <p:spPr>
          <a:xfrm rot="-5400000">
            <a:off x="1779039" y="332190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7" name="Google Shape;3027;p41"/>
          <p:cNvSpPr txBox="1"/>
          <p:nvPr/>
        </p:nvSpPr>
        <p:spPr>
          <a:xfrm>
            <a:off x="1759383" y="35313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41"/>
          <p:cNvSpPr txBox="1"/>
          <p:nvPr>
            <p:ph idx="13" type="body"/>
          </p:nvPr>
        </p:nvSpPr>
        <p:spPr>
          <a:xfrm>
            <a:off x="4370033" y="3577650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29" name="Google Shape;3029;p41"/>
          <p:cNvSpPr/>
          <p:nvPr>
            <p:ph idx="14" type="body"/>
          </p:nvPr>
        </p:nvSpPr>
        <p:spPr>
          <a:xfrm>
            <a:off x="1664501" y="434105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175" lvl="0" marL="933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30" name="Google Shape;3030;p41"/>
          <p:cNvSpPr/>
          <p:nvPr>
            <p:ph idx="15" type="body"/>
          </p:nvPr>
        </p:nvSpPr>
        <p:spPr>
          <a:xfrm rot="-5400000">
            <a:off x="1779039" y="422651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1" name="Google Shape;3031;p41"/>
          <p:cNvSpPr txBox="1"/>
          <p:nvPr/>
        </p:nvSpPr>
        <p:spPr>
          <a:xfrm>
            <a:off x="1759383" y="44359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41"/>
          <p:cNvSpPr txBox="1"/>
          <p:nvPr>
            <p:ph idx="16" type="body"/>
          </p:nvPr>
        </p:nvSpPr>
        <p:spPr>
          <a:xfrm>
            <a:off x="4370033" y="4482657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33" name="Google Shape;3033;p41"/>
          <p:cNvSpPr/>
          <p:nvPr>
            <p:ph idx="17" type="body"/>
          </p:nvPr>
        </p:nvSpPr>
        <p:spPr>
          <a:xfrm>
            <a:off x="1664501" y="5245664"/>
            <a:ext cx="2545992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175" lvl="0" marL="933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034" name="Google Shape;3034;p41"/>
          <p:cNvSpPr/>
          <p:nvPr>
            <p:ph idx="18" type="body"/>
          </p:nvPr>
        </p:nvSpPr>
        <p:spPr>
          <a:xfrm rot="-5400000">
            <a:off x="1779039" y="513112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5" name="Google Shape;3035;p41"/>
          <p:cNvSpPr txBox="1"/>
          <p:nvPr/>
        </p:nvSpPr>
        <p:spPr>
          <a:xfrm>
            <a:off x="1759383" y="534055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41"/>
          <p:cNvSpPr txBox="1"/>
          <p:nvPr>
            <p:ph idx="19" type="body"/>
          </p:nvPr>
        </p:nvSpPr>
        <p:spPr>
          <a:xfrm>
            <a:off x="4370033" y="5365622"/>
            <a:ext cx="73093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37" name="Google Shape;3037;p41"/>
          <p:cNvSpPr txBox="1"/>
          <p:nvPr>
            <p:ph idx="20" type="body"/>
          </p:nvPr>
        </p:nvSpPr>
        <p:spPr>
          <a:xfrm>
            <a:off x="414721" y="2227314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38" name="Google Shape;3038;p41"/>
          <p:cNvSpPr txBox="1"/>
          <p:nvPr>
            <p:ph idx="21" type="body"/>
          </p:nvPr>
        </p:nvSpPr>
        <p:spPr>
          <a:xfrm>
            <a:off x="414721" y="4024216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39" name="Google Shape;3039;p41"/>
          <p:cNvSpPr txBox="1"/>
          <p:nvPr>
            <p:ph idx="22" type="body"/>
          </p:nvPr>
        </p:nvSpPr>
        <p:spPr>
          <a:xfrm>
            <a:off x="414721" y="5363917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40" name="Google Shape;3040;p41"/>
          <p:cNvSpPr txBox="1"/>
          <p:nvPr>
            <p:ph idx="2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4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p42"/>
          <p:cNvSpPr/>
          <p:nvPr>
            <p:ph idx="1" type="body"/>
          </p:nvPr>
        </p:nvSpPr>
        <p:spPr>
          <a:xfrm>
            <a:off x="1664501" y="162722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46" name="Google Shape;3046;p42"/>
          <p:cNvSpPr/>
          <p:nvPr>
            <p:ph idx="2" type="body"/>
          </p:nvPr>
        </p:nvSpPr>
        <p:spPr>
          <a:xfrm rot="-5400000">
            <a:off x="1779039" y="151268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7" name="Google Shape;3047;p42"/>
          <p:cNvSpPr txBox="1"/>
          <p:nvPr/>
        </p:nvSpPr>
        <p:spPr>
          <a:xfrm>
            <a:off x="1759383" y="17221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8" name="Google Shape;3048;p42"/>
          <p:cNvSpPr/>
          <p:nvPr>
            <p:ph idx="3" type="body"/>
          </p:nvPr>
        </p:nvSpPr>
        <p:spPr>
          <a:xfrm>
            <a:off x="1664501" y="253183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49" name="Google Shape;3049;p42"/>
          <p:cNvSpPr/>
          <p:nvPr>
            <p:ph idx="4" type="body"/>
          </p:nvPr>
        </p:nvSpPr>
        <p:spPr>
          <a:xfrm rot="-5400000">
            <a:off x="1779039" y="241729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0" name="Google Shape;3050;p42"/>
          <p:cNvSpPr txBox="1"/>
          <p:nvPr/>
        </p:nvSpPr>
        <p:spPr>
          <a:xfrm>
            <a:off x="1759383" y="262670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1" name="Google Shape;3051;p42"/>
          <p:cNvSpPr/>
          <p:nvPr>
            <p:ph idx="5" type="body"/>
          </p:nvPr>
        </p:nvSpPr>
        <p:spPr>
          <a:xfrm>
            <a:off x="1664501" y="343644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52" name="Google Shape;3052;p42"/>
          <p:cNvSpPr/>
          <p:nvPr>
            <p:ph idx="6" type="body"/>
          </p:nvPr>
        </p:nvSpPr>
        <p:spPr>
          <a:xfrm rot="-5400000">
            <a:off x="1779039" y="3321907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3" name="Google Shape;3053;p42"/>
          <p:cNvSpPr txBox="1"/>
          <p:nvPr/>
        </p:nvSpPr>
        <p:spPr>
          <a:xfrm>
            <a:off x="1759383" y="35313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4" name="Google Shape;3054;p42"/>
          <p:cNvSpPr/>
          <p:nvPr>
            <p:ph idx="7" type="body"/>
          </p:nvPr>
        </p:nvSpPr>
        <p:spPr>
          <a:xfrm>
            <a:off x="1664501" y="434105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55" name="Google Shape;3055;p42"/>
          <p:cNvSpPr/>
          <p:nvPr>
            <p:ph idx="8" type="body"/>
          </p:nvPr>
        </p:nvSpPr>
        <p:spPr>
          <a:xfrm rot="-5400000">
            <a:off x="1779039" y="422651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6" name="Google Shape;3056;p42"/>
          <p:cNvSpPr txBox="1"/>
          <p:nvPr/>
        </p:nvSpPr>
        <p:spPr>
          <a:xfrm>
            <a:off x="1759383" y="4435934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7" name="Google Shape;3057;p42"/>
          <p:cNvSpPr/>
          <p:nvPr>
            <p:ph idx="9" type="body"/>
          </p:nvPr>
        </p:nvSpPr>
        <p:spPr>
          <a:xfrm>
            <a:off x="1664501" y="5245664"/>
            <a:ext cx="8862998" cy="648000"/>
          </a:xfrm>
          <a:prstGeom prst="roundRect">
            <a:avLst>
              <a:gd fmla="val 50000" name="adj"/>
            </a:avLst>
          </a:prstGeom>
          <a:solidFill>
            <a:srgbClr val="44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58" name="Google Shape;3058;p42"/>
          <p:cNvSpPr/>
          <p:nvPr>
            <p:ph idx="13" type="body"/>
          </p:nvPr>
        </p:nvSpPr>
        <p:spPr>
          <a:xfrm rot="-5400000">
            <a:off x="1779039" y="5131126"/>
            <a:ext cx="648000" cy="87707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42"/>
          <p:cNvSpPr txBox="1"/>
          <p:nvPr/>
        </p:nvSpPr>
        <p:spPr>
          <a:xfrm>
            <a:off x="1759383" y="5340559"/>
            <a:ext cx="782180" cy="45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0" name="Google Shape;3060;p42"/>
          <p:cNvSpPr txBox="1"/>
          <p:nvPr>
            <p:ph idx="14" type="body"/>
          </p:nvPr>
        </p:nvSpPr>
        <p:spPr>
          <a:xfrm>
            <a:off x="414721" y="2227314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61" name="Google Shape;3061;p42"/>
          <p:cNvSpPr txBox="1"/>
          <p:nvPr>
            <p:ph idx="15" type="body"/>
          </p:nvPr>
        </p:nvSpPr>
        <p:spPr>
          <a:xfrm>
            <a:off x="414721" y="4024216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62" name="Google Shape;3062;p42"/>
          <p:cNvSpPr txBox="1"/>
          <p:nvPr>
            <p:ph idx="16" type="body"/>
          </p:nvPr>
        </p:nvSpPr>
        <p:spPr>
          <a:xfrm>
            <a:off x="414721" y="5363917"/>
            <a:ext cx="9809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63" name="Google Shape;3063;p42"/>
          <p:cNvSpPr txBox="1"/>
          <p:nvPr>
            <p:ph idx="1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064" name="Google Shape;3064;p42"/>
          <p:cNvSpPr txBox="1"/>
          <p:nvPr>
            <p:ph idx="18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8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4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70" name="Google Shape;3070;p43"/>
          <p:cNvSpPr/>
          <p:nvPr>
            <p:ph idx="2" type="body"/>
          </p:nvPr>
        </p:nvSpPr>
        <p:spPr>
          <a:xfrm>
            <a:off x="512634" y="1627224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1" name="Google Shape;3071;p43"/>
          <p:cNvSpPr/>
          <p:nvPr>
            <p:ph idx="3" type="body"/>
          </p:nvPr>
        </p:nvSpPr>
        <p:spPr>
          <a:xfrm>
            <a:off x="3944092" y="1627224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2" name="Google Shape;3072;p43"/>
          <p:cNvSpPr/>
          <p:nvPr>
            <p:ph idx="4" type="body"/>
          </p:nvPr>
        </p:nvSpPr>
        <p:spPr>
          <a:xfrm>
            <a:off x="8516091" y="1627224"/>
            <a:ext cx="2033921" cy="4282324"/>
          </a:xfrm>
          <a:prstGeom prst="roundRect">
            <a:avLst>
              <a:gd fmla="val 2196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073" name="Google Shape;3073;p43"/>
          <p:cNvSpPr/>
          <p:nvPr>
            <p:ph idx="5" type="body"/>
          </p:nvPr>
        </p:nvSpPr>
        <p:spPr>
          <a:xfrm>
            <a:off x="512634" y="2763490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4" name="Google Shape;3074;p43"/>
          <p:cNvSpPr/>
          <p:nvPr>
            <p:ph idx="6" type="body"/>
          </p:nvPr>
        </p:nvSpPr>
        <p:spPr>
          <a:xfrm>
            <a:off x="3944092" y="2763490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5" name="Google Shape;3075;p43"/>
          <p:cNvSpPr/>
          <p:nvPr>
            <p:ph idx="7" type="body"/>
          </p:nvPr>
        </p:nvSpPr>
        <p:spPr>
          <a:xfrm>
            <a:off x="512634" y="3899756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6" name="Google Shape;3076;p43"/>
          <p:cNvSpPr/>
          <p:nvPr>
            <p:ph idx="8" type="body"/>
          </p:nvPr>
        </p:nvSpPr>
        <p:spPr>
          <a:xfrm>
            <a:off x="3944092" y="3899756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7" name="Google Shape;3077;p43"/>
          <p:cNvSpPr/>
          <p:nvPr>
            <p:ph idx="9" type="body"/>
          </p:nvPr>
        </p:nvSpPr>
        <p:spPr>
          <a:xfrm>
            <a:off x="512634" y="5036022"/>
            <a:ext cx="3174463" cy="873526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8" name="Google Shape;3078;p43"/>
          <p:cNvSpPr/>
          <p:nvPr>
            <p:ph idx="13" type="body"/>
          </p:nvPr>
        </p:nvSpPr>
        <p:spPr>
          <a:xfrm>
            <a:off x="3944092" y="5036022"/>
            <a:ext cx="4295340" cy="873526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79" name="Google Shape;3079;p43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3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4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085" name="Google Shape;3085;p44"/>
          <p:cNvSpPr/>
          <p:nvPr>
            <p:ph idx="2" type="body"/>
          </p:nvPr>
        </p:nvSpPr>
        <p:spPr>
          <a:xfrm>
            <a:off x="516327" y="1627224"/>
            <a:ext cx="10003891" cy="654847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086" name="Google Shape;3086;p44"/>
          <p:cNvSpPr/>
          <p:nvPr>
            <p:ph idx="3" type="body"/>
          </p:nvPr>
        </p:nvSpPr>
        <p:spPr>
          <a:xfrm>
            <a:off x="512634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87" name="Google Shape;3087;p44"/>
          <p:cNvSpPr/>
          <p:nvPr>
            <p:ph idx="4" type="body"/>
          </p:nvPr>
        </p:nvSpPr>
        <p:spPr>
          <a:xfrm>
            <a:off x="3930088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88" name="Google Shape;3088;p44"/>
          <p:cNvSpPr/>
          <p:nvPr>
            <p:ph idx="5" type="body"/>
          </p:nvPr>
        </p:nvSpPr>
        <p:spPr>
          <a:xfrm>
            <a:off x="512634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89" name="Google Shape;3089;p44"/>
          <p:cNvSpPr/>
          <p:nvPr>
            <p:ph idx="6" type="body"/>
          </p:nvPr>
        </p:nvSpPr>
        <p:spPr>
          <a:xfrm>
            <a:off x="3930088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0" name="Google Shape;3090;p44"/>
          <p:cNvSpPr/>
          <p:nvPr>
            <p:ph idx="7" type="body"/>
          </p:nvPr>
        </p:nvSpPr>
        <p:spPr>
          <a:xfrm>
            <a:off x="512634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1" name="Google Shape;3091;p44"/>
          <p:cNvSpPr/>
          <p:nvPr>
            <p:ph idx="8" type="body"/>
          </p:nvPr>
        </p:nvSpPr>
        <p:spPr>
          <a:xfrm>
            <a:off x="3930088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2" name="Google Shape;3092;p44"/>
          <p:cNvSpPr/>
          <p:nvPr>
            <p:ph idx="9" type="body"/>
          </p:nvPr>
        </p:nvSpPr>
        <p:spPr>
          <a:xfrm>
            <a:off x="512634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3" name="Google Shape;3093;p44"/>
          <p:cNvSpPr/>
          <p:nvPr>
            <p:ph idx="13" type="body"/>
          </p:nvPr>
        </p:nvSpPr>
        <p:spPr>
          <a:xfrm>
            <a:off x="3930088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4" name="Google Shape;3094;p44"/>
          <p:cNvSpPr/>
          <p:nvPr>
            <p:ph idx="14" type="body"/>
          </p:nvPr>
        </p:nvSpPr>
        <p:spPr>
          <a:xfrm>
            <a:off x="7347542" y="2558295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5" name="Google Shape;3095;p44"/>
          <p:cNvSpPr/>
          <p:nvPr>
            <p:ph idx="15" type="body"/>
          </p:nvPr>
        </p:nvSpPr>
        <p:spPr>
          <a:xfrm>
            <a:off x="7347542" y="3451956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6" name="Google Shape;3096;p44"/>
          <p:cNvSpPr/>
          <p:nvPr>
            <p:ph idx="16" type="body"/>
          </p:nvPr>
        </p:nvSpPr>
        <p:spPr>
          <a:xfrm>
            <a:off x="7347542" y="4345103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7" name="Google Shape;3097;p44"/>
          <p:cNvSpPr/>
          <p:nvPr>
            <p:ph idx="17" type="body"/>
          </p:nvPr>
        </p:nvSpPr>
        <p:spPr>
          <a:xfrm>
            <a:off x="7347542" y="5238250"/>
            <a:ext cx="3172676" cy="64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098" name="Google Shape;3098;p44"/>
          <p:cNvSpPr txBox="1"/>
          <p:nvPr>
            <p:ph idx="1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2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4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104" name="Google Shape;3104;p45"/>
          <p:cNvSpPr txBox="1"/>
          <p:nvPr>
            <p:ph idx="2" type="body"/>
          </p:nvPr>
        </p:nvSpPr>
        <p:spPr>
          <a:xfrm>
            <a:off x="615190" y="2984782"/>
            <a:ext cx="2966909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105" name="Google Shape;3105;p45"/>
          <p:cNvSpPr txBox="1"/>
          <p:nvPr>
            <p:ph idx="3" type="body"/>
          </p:nvPr>
        </p:nvSpPr>
        <p:spPr>
          <a:xfrm>
            <a:off x="615190" y="3408383"/>
            <a:ext cx="2966909" cy="100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3663" lvl="0" marL="182563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  <a:p>
            <a:pPr indent="-93663" lvl="0" marL="182563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06" name="Google Shape;3106;p45"/>
          <p:cNvSpPr txBox="1"/>
          <p:nvPr>
            <p:ph idx="4" type="body"/>
          </p:nvPr>
        </p:nvSpPr>
        <p:spPr>
          <a:xfrm>
            <a:off x="4037898" y="2984782"/>
            <a:ext cx="2966909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107" name="Google Shape;3107;p45"/>
          <p:cNvSpPr txBox="1"/>
          <p:nvPr>
            <p:ph idx="5" type="body"/>
          </p:nvPr>
        </p:nvSpPr>
        <p:spPr>
          <a:xfrm>
            <a:off x="7454721" y="2984782"/>
            <a:ext cx="2966909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108" name="Google Shape;3108;p45"/>
          <p:cNvSpPr txBox="1"/>
          <p:nvPr>
            <p:ph idx="6" type="body"/>
          </p:nvPr>
        </p:nvSpPr>
        <p:spPr>
          <a:xfrm>
            <a:off x="4037360" y="3408383"/>
            <a:ext cx="2966909" cy="100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3663" lvl="0" marL="182563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  <a:p>
            <a:pPr indent="-93663" lvl="0" marL="182563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09" name="Google Shape;3109;p45"/>
          <p:cNvSpPr txBox="1"/>
          <p:nvPr>
            <p:ph idx="7" type="body"/>
          </p:nvPr>
        </p:nvSpPr>
        <p:spPr>
          <a:xfrm>
            <a:off x="7454183" y="3408383"/>
            <a:ext cx="2966909" cy="100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3663" lvl="0" marL="182563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  <a:p>
            <a:pPr indent="-93663" lvl="0" marL="182563" rtl="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10" name="Google Shape;3110;p45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4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p4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116" name="Google Shape;3116;p46"/>
          <p:cNvSpPr txBox="1"/>
          <p:nvPr>
            <p:ph idx="2" type="body"/>
          </p:nvPr>
        </p:nvSpPr>
        <p:spPr>
          <a:xfrm>
            <a:off x="673913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17" name="Google Shape;3117;p46"/>
          <p:cNvSpPr txBox="1"/>
          <p:nvPr>
            <p:ph idx="3" type="body"/>
          </p:nvPr>
        </p:nvSpPr>
        <p:spPr>
          <a:xfrm>
            <a:off x="673913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938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18" name="Google Shape;3118;p46"/>
          <p:cNvSpPr txBox="1"/>
          <p:nvPr>
            <p:ph idx="4" type="body"/>
          </p:nvPr>
        </p:nvSpPr>
        <p:spPr>
          <a:xfrm>
            <a:off x="3239559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19" name="Google Shape;3119;p46"/>
          <p:cNvSpPr txBox="1"/>
          <p:nvPr>
            <p:ph idx="5" type="body"/>
          </p:nvPr>
        </p:nvSpPr>
        <p:spPr>
          <a:xfrm>
            <a:off x="3239559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938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20" name="Google Shape;3120;p46"/>
          <p:cNvSpPr txBox="1"/>
          <p:nvPr>
            <p:ph idx="6" type="body"/>
          </p:nvPr>
        </p:nvSpPr>
        <p:spPr>
          <a:xfrm>
            <a:off x="5805206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21" name="Google Shape;3121;p46"/>
          <p:cNvSpPr txBox="1"/>
          <p:nvPr>
            <p:ph idx="7" type="body"/>
          </p:nvPr>
        </p:nvSpPr>
        <p:spPr>
          <a:xfrm>
            <a:off x="5805206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938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22" name="Google Shape;3122;p46"/>
          <p:cNvSpPr txBox="1"/>
          <p:nvPr>
            <p:ph idx="8" type="body"/>
          </p:nvPr>
        </p:nvSpPr>
        <p:spPr>
          <a:xfrm>
            <a:off x="8361975" y="2760956"/>
            <a:ext cx="2004239" cy="82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23" name="Google Shape;3123;p46"/>
          <p:cNvSpPr txBox="1"/>
          <p:nvPr>
            <p:ph idx="9" type="body"/>
          </p:nvPr>
        </p:nvSpPr>
        <p:spPr>
          <a:xfrm>
            <a:off x="8361975" y="3678173"/>
            <a:ext cx="2004239" cy="10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938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24" name="Google Shape;3124;p46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8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4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130" name="Google Shape;3130;p47"/>
          <p:cNvSpPr/>
          <p:nvPr>
            <p:ph idx="2" type="body"/>
          </p:nvPr>
        </p:nvSpPr>
        <p:spPr>
          <a:xfrm>
            <a:off x="516327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31" name="Google Shape;3131;p47"/>
          <p:cNvSpPr/>
          <p:nvPr>
            <p:ph idx="3" type="body"/>
          </p:nvPr>
        </p:nvSpPr>
        <p:spPr>
          <a:xfrm>
            <a:off x="1916921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32" name="Google Shape;3132;p47"/>
          <p:cNvSpPr/>
          <p:nvPr>
            <p:ph idx="4" type="body"/>
          </p:nvPr>
        </p:nvSpPr>
        <p:spPr>
          <a:xfrm>
            <a:off x="3317515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33" name="Google Shape;3133;p47"/>
          <p:cNvSpPr/>
          <p:nvPr>
            <p:ph idx="5" type="body"/>
          </p:nvPr>
        </p:nvSpPr>
        <p:spPr>
          <a:xfrm>
            <a:off x="4718109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34" name="Google Shape;3134;p47"/>
          <p:cNvSpPr/>
          <p:nvPr>
            <p:ph idx="6" type="body"/>
          </p:nvPr>
        </p:nvSpPr>
        <p:spPr>
          <a:xfrm>
            <a:off x="6118703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35" name="Google Shape;3135;p47"/>
          <p:cNvSpPr/>
          <p:nvPr>
            <p:ph idx="7" type="body"/>
          </p:nvPr>
        </p:nvSpPr>
        <p:spPr>
          <a:xfrm>
            <a:off x="7519297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36" name="Google Shape;3136;p47"/>
          <p:cNvSpPr/>
          <p:nvPr>
            <p:ph idx="8" type="body"/>
          </p:nvPr>
        </p:nvSpPr>
        <p:spPr>
          <a:xfrm>
            <a:off x="8919888" y="2967051"/>
            <a:ext cx="1236972" cy="1630116"/>
          </a:xfrm>
          <a:prstGeom prst="roundRect">
            <a:avLst>
              <a:gd fmla="val 5801" name="adj"/>
            </a:avLst>
          </a:prstGeom>
          <a:solidFill>
            <a:srgbClr val="0C0C0C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37" name="Google Shape;3137;p47"/>
          <p:cNvSpPr txBox="1"/>
          <p:nvPr>
            <p:ph idx="9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p48"/>
          <p:cNvSpPr/>
          <p:nvPr>
            <p:ph idx="1" type="body"/>
          </p:nvPr>
        </p:nvSpPr>
        <p:spPr>
          <a:xfrm>
            <a:off x="512634" y="1627224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7938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43" name="Google Shape;3143;p48"/>
          <p:cNvSpPr/>
          <p:nvPr>
            <p:ph idx="2" type="body"/>
          </p:nvPr>
        </p:nvSpPr>
        <p:spPr>
          <a:xfrm>
            <a:off x="5083728" y="1627224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44" name="Google Shape;3144;p48"/>
          <p:cNvSpPr/>
          <p:nvPr>
            <p:ph idx="3" type="body"/>
          </p:nvPr>
        </p:nvSpPr>
        <p:spPr>
          <a:xfrm>
            <a:off x="512634" y="2770189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7938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45" name="Google Shape;3145;p48"/>
          <p:cNvSpPr/>
          <p:nvPr>
            <p:ph idx="4" type="body"/>
          </p:nvPr>
        </p:nvSpPr>
        <p:spPr>
          <a:xfrm>
            <a:off x="5083728" y="2770189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46" name="Google Shape;3146;p48"/>
          <p:cNvSpPr/>
          <p:nvPr>
            <p:ph idx="5" type="body"/>
          </p:nvPr>
        </p:nvSpPr>
        <p:spPr>
          <a:xfrm>
            <a:off x="512634" y="3913154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7938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47" name="Google Shape;3147;p48"/>
          <p:cNvSpPr/>
          <p:nvPr>
            <p:ph idx="6" type="body"/>
          </p:nvPr>
        </p:nvSpPr>
        <p:spPr>
          <a:xfrm>
            <a:off x="5083728" y="3913154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48" name="Google Shape;3148;p48"/>
          <p:cNvSpPr/>
          <p:nvPr>
            <p:ph idx="7" type="body"/>
          </p:nvPr>
        </p:nvSpPr>
        <p:spPr>
          <a:xfrm>
            <a:off x="512634" y="5056118"/>
            <a:ext cx="5436490" cy="897168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7938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49" name="Google Shape;3149;p48"/>
          <p:cNvSpPr/>
          <p:nvPr>
            <p:ph idx="8" type="body"/>
          </p:nvPr>
        </p:nvSpPr>
        <p:spPr>
          <a:xfrm>
            <a:off x="5083728" y="5056118"/>
            <a:ext cx="5436490" cy="89716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335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150" name="Google Shape;3150;p48"/>
          <p:cNvSpPr txBox="1"/>
          <p:nvPr>
            <p:ph idx="9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151" name="Google Shape;3151;p48"/>
          <p:cNvSpPr txBox="1"/>
          <p:nvPr>
            <p:ph idx="13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5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p4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157" name="Google Shape;3157;p49"/>
          <p:cNvSpPr/>
          <p:nvPr>
            <p:ph idx="2" type="body"/>
          </p:nvPr>
        </p:nvSpPr>
        <p:spPr>
          <a:xfrm>
            <a:off x="504825" y="2005013"/>
            <a:ext cx="5081588" cy="71278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비교 A</a:t>
            </a:r>
            <a:endParaRPr/>
          </a:p>
        </p:txBody>
      </p:sp>
      <p:sp>
        <p:nvSpPr>
          <p:cNvPr id="3158" name="Google Shape;3158;p49"/>
          <p:cNvSpPr/>
          <p:nvPr>
            <p:ph idx="3" type="body"/>
          </p:nvPr>
        </p:nvSpPr>
        <p:spPr>
          <a:xfrm>
            <a:off x="504825" y="2717982"/>
            <a:ext cx="5081588" cy="2827138"/>
          </a:xfrm>
          <a:prstGeom prst="round2SameRect">
            <a:avLst>
              <a:gd fmla="val 0" name="adj1"/>
              <a:gd fmla="val 2374" name="adj2"/>
            </a:avLst>
          </a:prstGeom>
          <a:solidFill>
            <a:srgbClr val="3939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8181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59" name="Google Shape;3159;p49"/>
          <p:cNvSpPr/>
          <p:nvPr>
            <p:ph idx="4" type="body"/>
          </p:nvPr>
        </p:nvSpPr>
        <p:spPr>
          <a:xfrm>
            <a:off x="5395606" y="1650256"/>
            <a:ext cx="5140966" cy="712787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비교 B</a:t>
            </a:r>
            <a:endParaRPr/>
          </a:p>
        </p:txBody>
      </p:sp>
      <p:sp>
        <p:nvSpPr>
          <p:cNvPr id="3160" name="Google Shape;3160;p49"/>
          <p:cNvSpPr/>
          <p:nvPr>
            <p:ph idx="5" type="body"/>
          </p:nvPr>
        </p:nvSpPr>
        <p:spPr>
          <a:xfrm>
            <a:off x="5395606" y="2363224"/>
            <a:ext cx="5140966" cy="3525843"/>
          </a:xfrm>
          <a:prstGeom prst="round2SameRect">
            <a:avLst>
              <a:gd fmla="val 0" name="adj1"/>
              <a:gd fmla="val 2374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61" name="Google Shape;3161;p49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5"/>
          <p:cNvSpPr txBox="1"/>
          <p:nvPr/>
        </p:nvSpPr>
        <p:spPr>
          <a:xfrm>
            <a:off x="417525" y="185050"/>
            <a:ext cx="105028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 : Icon 1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5"/>
          <p:cNvSpPr txBox="1"/>
          <p:nvPr>
            <p:ph idx="1" type="body"/>
          </p:nvPr>
        </p:nvSpPr>
        <p:spPr>
          <a:xfrm>
            <a:off x="417525" y="182918"/>
            <a:ext cx="533591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Guide : Icon 1</a:t>
            </a:r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6" name="Google Shape;2066;p5"/>
          <p:cNvGrpSpPr/>
          <p:nvPr/>
        </p:nvGrpSpPr>
        <p:grpSpPr>
          <a:xfrm>
            <a:off x="635414" y="1714190"/>
            <a:ext cx="632906" cy="439456"/>
            <a:chOff x="635414" y="1714190"/>
            <a:chExt cx="632906" cy="439456"/>
          </a:xfrm>
        </p:grpSpPr>
        <p:sp>
          <p:nvSpPr>
            <p:cNvPr id="2067" name="Google Shape;2067;p5"/>
            <p:cNvSpPr/>
            <p:nvPr/>
          </p:nvSpPr>
          <p:spPr>
            <a:xfrm>
              <a:off x="635414" y="1714190"/>
              <a:ext cx="632906" cy="439456"/>
            </a:xfrm>
            <a:custGeom>
              <a:rect b="b" l="l" r="r" t="t"/>
              <a:pathLst>
                <a:path extrusionOk="0" h="439456" w="632906">
                  <a:moveTo>
                    <a:pt x="32307" y="0"/>
                  </a:moveTo>
                  <a:cubicBezTo>
                    <a:pt x="14464" y="0"/>
                    <a:pt x="0" y="14352"/>
                    <a:pt x="0" y="32057"/>
                  </a:cubicBezTo>
                  <a:lnTo>
                    <a:pt x="0" y="407400"/>
                  </a:lnTo>
                  <a:cubicBezTo>
                    <a:pt x="0" y="425104"/>
                    <a:pt x="14464" y="439457"/>
                    <a:pt x="32307" y="439457"/>
                  </a:cubicBezTo>
                  <a:lnTo>
                    <a:pt x="600599" y="439457"/>
                  </a:lnTo>
                  <a:cubicBezTo>
                    <a:pt x="618442" y="439457"/>
                    <a:pt x="632907" y="425104"/>
                    <a:pt x="632907" y="407400"/>
                  </a:cubicBezTo>
                  <a:lnTo>
                    <a:pt x="632907" y="32057"/>
                  </a:lnTo>
                  <a:cubicBezTo>
                    <a:pt x="632907" y="14352"/>
                    <a:pt x="618442" y="0"/>
                    <a:pt x="600599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5"/>
            <p:cNvSpPr/>
            <p:nvPr/>
          </p:nvSpPr>
          <p:spPr>
            <a:xfrm>
              <a:off x="760529" y="1846249"/>
              <a:ext cx="103053" cy="175337"/>
            </a:xfrm>
            <a:custGeom>
              <a:rect b="b" l="l" r="r" t="t"/>
              <a:pathLst>
                <a:path extrusionOk="0" h="175337" w="103053">
                  <a:moveTo>
                    <a:pt x="99374" y="3862"/>
                  </a:moveTo>
                  <a:cubicBezTo>
                    <a:pt x="104361" y="8927"/>
                    <a:pt x="104266" y="17046"/>
                    <a:pt x="99161" y="21995"/>
                  </a:cubicBezTo>
                  <a:lnTo>
                    <a:pt x="31415" y="87669"/>
                  </a:lnTo>
                  <a:lnTo>
                    <a:pt x="99161" y="153342"/>
                  </a:lnTo>
                  <a:cubicBezTo>
                    <a:pt x="104266" y="158291"/>
                    <a:pt x="104361" y="166410"/>
                    <a:pt x="99374" y="171475"/>
                  </a:cubicBezTo>
                  <a:cubicBezTo>
                    <a:pt x="94386" y="176541"/>
                    <a:pt x="86205" y="176635"/>
                    <a:pt x="81100" y="171686"/>
                  </a:cubicBezTo>
                  <a:lnTo>
                    <a:pt x="3892" y="96841"/>
                  </a:lnTo>
                  <a:cubicBezTo>
                    <a:pt x="1403" y="94428"/>
                    <a:pt x="0" y="91121"/>
                    <a:pt x="0" y="87669"/>
                  </a:cubicBezTo>
                  <a:cubicBezTo>
                    <a:pt x="0" y="84216"/>
                    <a:pt x="1403" y="80910"/>
                    <a:pt x="3892" y="78496"/>
                  </a:cubicBezTo>
                  <a:lnTo>
                    <a:pt x="81100" y="3651"/>
                  </a:lnTo>
                  <a:cubicBezTo>
                    <a:pt x="86205" y="-1298"/>
                    <a:pt x="94386" y="-1204"/>
                    <a:pt x="99374" y="3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5"/>
            <p:cNvSpPr/>
            <p:nvPr/>
          </p:nvSpPr>
          <p:spPr>
            <a:xfrm>
              <a:off x="1040153" y="1846249"/>
              <a:ext cx="103053" cy="175337"/>
            </a:xfrm>
            <a:custGeom>
              <a:rect b="b" l="l" r="r" t="t"/>
              <a:pathLst>
                <a:path extrusionOk="0" h="175337" w="103053">
                  <a:moveTo>
                    <a:pt x="3679" y="3862"/>
                  </a:moveTo>
                  <a:cubicBezTo>
                    <a:pt x="-1308" y="8927"/>
                    <a:pt x="-1213" y="17046"/>
                    <a:pt x="3892" y="21995"/>
                  </a:cubicBezTo>
                  <a:lnTo>
                    <a:pt x="71638" y="87669"/>
                  </a:lnTo>
                  <a:lnTo>
                    <a:pt x="3892" y="153342"/>
                  </a:lnTo>
                  <a:cubicBezTo>
                    <a:pt x="-1213" y="158291"/>
                    <a:pt x="-1308" y="166410"/>
                    <a:pt x="3679" y="171475"/>
                  </a:cubicBezTo>
                  <a:cubicBezTo>
                    <a:pt x="8667" y="176541"/>
                    <a:pt x="16848" y="176635"/>
                    <a:pt x="21954" y="171686"/>
                  </a:cubicBezTo>
                  <a:lnTo>
                    <a:pt x="99162" y="96841"/>
                  </a:lnTo>
                  <a:cubicBezTo>
                    <a:pt x="101650" y="94428"/>
                    <a:pt x="103053" y="91121"/>
                    <a:pt x="103053" y="87669"/>
                  </a:cubicBezTo>
                  <a:cubicBezTo>
                    <a:pt x="103053" y="84216"/>
                    <a:pt x="101650" y="80910"/>
                    <a:pt x="99162" y="78496"/>
                  </a:cubicBezTo>
                  <a:lnTo>
                    <a:pt x="21954" y="3651"/>
                  </a:lnTo>
                  <a:cubicBezTo>
                    <a:pt x="16848" y="-1298"/>
                    <a:pt x="8667" y="-1204"/>
                    <a:pt x="3679" y="3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5"/>
            <p:cNvSpPr/>
            <p:nvPr/>
          </p:nvSpPr>
          <p:spPr>
            <a:xfrm>
              <a:off x="898255" y="1846247"/>
              <a:ext cx="107220" cy="175341"/>
            </a:xfrm>
            <a:custGeom>
              <a:rect b="b" l="l" r="r" t="t"/>
              <a:pathLst>
                <a:path extrusionOk="0" h="175341" w="107220">
                  <a:moveTo>
                    <a:pt x="100430" y="1539"/>
                  </a:moveTo>
                  <a:cubicBezTo>
                    <a:pt x="106712" y="4901"/>
                    <a:pt x="109057" y="12680"/>
                    <a:pt x="105670" y="18912"/>
                  </a:cubicBezTo>
                  <a:lnTo>
                    <a:pt x="24299" y="168604"/>
                  </a:lnTo>
                  <a:cubicBezTo>
                    <a:pt x="20911" y="174837"/>
                    <a:pt x="13072" y="177164"/>
                    <a:pt x="6791" y="173802"/>
                  </a:cubicBezTo>
                  <a:cubicBezTo>
                    <a:pt x="509" y="170441"/>
                    <a:pt x="-1837" y="162662"/>
                    <a:pt x="1552" y="156429"/>
                  </a:cubicBezTo>
                  <a:lnTo>
                    <a:pt x="82921" y="6738"/>
                  </a:lnTo>
                  <a:cubicBezTo>
                    <a:pt x="86310" y="505"/>
                    <a:pt x="94149" y="-1822"/>
                    <a:pt x="100430" y="15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1" name="Google Shape;2071;p5"/>
          <p:cNvGrpSpPr/>
          <p:nvPr/>
        </p:nvGrpSpPr>
        <p:grpSpPr>
          <a:xfrm>
            <a:off x="1813474" y="1648411"/>
            <a:ext cx="567711" cy="573406"/>
            <a:chOff x="1813474" y="1648411"/>
            <a:chExt cx="567711" cy="573406"/>
          </a:xfrm>
        </p:grpSpPr>
        <p:sp>
          <p:nvSpPr>
            <p:cNvPr id="2072" name="Google Shape;2072;p5"/>
            <p:cNvSpPr/>
            <p:nvPr/>
          </p:nvSpPr>
          <p:spPr>
            <a:xfrm>
              <a:off x="1813474" y="1648411"/>
              <a:ext cx="567711" cy="573406"/>
            </a:xfrm>
            <a:custGeom>
              <a:rect b="b" l="l" r="r" t="t"/>
              <a:pathLst>
                <a:path extrusionOk="0" h="573406" w="567711">
                  <a:moveTo>
                    <a:pt x="217559" y="0"/>
                  </a:moveTo>
                  <a:cubicBezTo>
                    <a:pt x="182300" y="0"/>
                    <a:pt x="155878" y="21382"/>
                    <a:pt x="146084" y="49014"/>
                  </a:cubicBezTo>
                  <a:cubicBezTo>
                    <a:pt x="135964" y="49638"/>
                    <a:pt x="123807" y="52228"/>
                    <a:pt x="111773" y="57347"/>
                  </a:cubicBezTo>
                  <a:cubicBezTo>
                    <a:pt x="94491" y="64700"/>
                    <a:pt x="76405" y="77728"/>
                    <a:pt x="64866" y="99072"/>
                  </a:cubicBezTo>
                  <a:cubicBezTo>
                    <a:pt x="45707" y="134514"/>
                    <a:pt x="50628" y="168938"/>
                    <a:pt x="58815" y="189949"/>
                  </a:cubicBezTo>
                  <a:cubicBezTo>
                    <a:pt x="33971" y="203266"/>
                    <a:pt x="0" y="233801"/>
                    <a:pt x="0" y="289015"/>
                  </a:cubicBezTo>
                  <a:cubicBezTo>
                    <a:pt x="0" y="343862"/>
                    <a:pt x="33587" y="375044"/>
                    <a:pt x="59012" y="387772"/>
                  </a:cubicBezTo>
                  <a:cubicBezTo>
                    <a:pt x="56058" y="397068"/>
                    <a:pt x="54396" y="408157"/>
                    <a:pt x="54248" y="419320"/>
                  </a:cubicBezTo>
                  <a:cubicBezTo>
                    <a:pt x="54008" y="437382"/>
                    <a:pt x="57673" y="458317"/>
                    <a:pt x="68852" y="475724"/>
                  </a:cubicBezTo>
                  <a:cubicBezTo>
                    <a:pt x="82379" y="496789"/>
                    <a:pt x="101333" y="507713"/>
                    <a:pt x="118271" y="513019"/>
                  </a:cubicBezTo>
                  <a:cubicBezTo>
                    <a:pt x="128285" y="516156"/>
                    <a:pt x="137847" y="517414"/>
                    <a:pt x="145605" y="517622"/>
                  </a:cubicBezTo>
                  <a:cubicBezTo>
                    <a:pt x="148568" y="527336"/>
                    <a:pt x="153935" y="538175"/>
                    <a:pt x="162002" y="547687"/>
                  </a:cubicBezTo>
                  <a:cubicBezTo>
                    <a:pt x="173983" y="561816"/>
                    <a:pt x="192320" y="573407"/>
                    <a:pt x="217559" y="573407"/>
                  </a:cubicBezTo>
                  <a:cubicBezTo>
                    <a:pt x="250550" y="573407"/>
                    <a:pt x="271635" y="565242"/>
                    <a:pt x="283856" y="550890"/>
                  </a:cubicBezTo>
                  <a:cubicBezTo>
                    <a:pt x="296077" y="565242"/>
                    <a:pt x="317162" y="573407"/>
                    <a:pt x="350153" y="573407"/>
                  </a:cubicBezTo>
                  <a:cubicBezTo>
                    <a:pt x="375392" y="573407"/>
                    <a:pt x="393729" y="561816"/>
                    <a:pt x="405710" y="547687"/>
                  </a:cubicBezTo>
                  <a:cubicBezTo>
                    <a:pt x="413777" y="538175"/>
                    <a:pt x="419144" y="527336"/>
                    <a:pt x="422106" y="517622"/>
                  </a:cubicBezTo>
                  <a:cubicBezTo>
                    <a:pt x="429864" y="517414"/>
                    <a:pt x="439427" y="516156"/>
                    <a:pt x="449441" y="513019"/>
                  </a:cubicBezTo>
                  <a:cubicBezTo>
                    <a:pt x="466378" y="507713"/>
                    <a:pt x="485333" y="496789"/>
                    <a:pt x="498860" y="475724"/>
                  </a:cubicBezTo>
                  <a:cubicBezTo>
                    <a:pt x="510038" y="458317"/>
                    <a:pt x="513704" y="437382"/>
                    <a:pt x="513464" y="419320"/>
                  </a:cubicBezTo>
                  <a:cubicBezTo>
                    <a:pt x="513316" y="408157"/>
                    <a:pt x="511654" y="397068"/>
                    <a:pt x="508700" y="387772"/>
                  </a:cubicBezTo>
                  <a:cubicBezTo>
                    <a:pt x="534125" y="375044"/>
                    <a:pt x="567712" y="343862"/>
                    <a:pt x="567712" y="289015"/>
                  </a:cubicBezTo>
                  <a:cubicBezTo>
                    <a:pt x="567712" y="233801"/>
                    <a:pt x="533740" y="203266"/>
                    <a:pt x="508896" y="189949"/>
                  </a:cubicBezTo>
                  <a:cubicBezTo>
                    <a:pt x="517083" y="168938"/>
                    <a:pt x="522005" y="134514"/>
                    <a:pt x="502845" y="99072"/>
                  </a:cubicBezTo>
                  <a:cubicBezTo>
                    <a:pt x="491306" y="77728"/>
                    <a:pt x="473221" y="64700"/>
                    <a:pt x="455938" y="57347"/>
                  </a:cubicBezTo>
                  <a:cubicBezTo>
                    <a:pt x="443905" y="52228"/>
                    <a:pt x="431748" y="49638"/>
                    <a:pt x="421628" y="49014"/>
                  </a:cubicBezTo>
                  <a:cubicBezTo>
                    <a:pt x="411834" y="21382"/>
                    <a:pt x="385412" y="0"/>
                    <a:pt x="350153" y="0"/>
                  </a:cubicBezTo>
                  <a:cubicBezTo>
                    <a:pt x="319855" y="0"/>
                    <a:pt x="299465" y="15091"/>
                    <a:pt x="287180" y="33578"/>
                  </a:cubicBezTo>
                  <a:cubicBezTo>
                    <a:pt x="286001" y="35353"/>
                    <a:pt x="284893" y="37161"/>
                    <a:pt x="283856" y="38992"/>
                  </a:cubicBezTo>
                  <a:cubicBezTo>
                    <a:pt x="282819" y="37161"/>
                    <a:pt x="281711" y="35353"/>
                    <a:pt x="280532" y="33578"/>
                  </a:cubicBezTo>
                  <a:cubicBezTo>
                    <a:pt x="268247" y="15091"/>
                    <a:pt x="247856" y="0"/>
                    <a:pt x="217559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5"/>
            <p:cNvSpPr/>
            <p:nvPr/>
          </p:nvSpPr>
          <p:spPr>
            <a:xfrm>
              <a:off x="2170014" y="1966996"/>
              <a:ext cx="102259" cy="73623"/>
            </a:xfrm>
            <a:custGeom>
              <a:rect b="b" l="l" r="r" t="t"/>
              <a:pathLst>
                <a:path extrusionOk="0" h="73623" w="102259">
                  <a:moveTo>
                    <a:pt x="10931" y="168"/>
                  </a:moveTo>
                  <a:cubicBezTo>
                    <a:pt x="18024" y="-973"/>
                    <a:pt x="24707" y="3809"/>
                    <a:pt x="25857" y="10850"/>
                  </a:cubicBezTo>
                  <a:cubicBezTo>
                    <a:pt x="27904" y="23381"/>
                    <a:pt x="44975" y="51583"/>
                    <a:pt x="87965" y="47358"/>
                  </a:cubicBezTo>
                  <a:cubicBezTo>
                    <a:pt x="95115" y="46655"/>
                    <a:pt x="101486" y="51840"/>
                    <a:pt x="102195" y="58938"/>
                  </a:cubicBezTo>
                  <a:cubicBezTo>
                    <a:pt x="102903" y="66036"/>
                    <a:pt x="97680" y="72360"/>
                    <a:pt x="90529" y="73062"/>
                  </a:cubicBezTo>
                  <a:cubicBezTo>
                    <a:pt x="32208" y="78794"/>
                    <a:pt x="4141" y="39293"/>
                    <a:pt x="170" y="14985"/>
                  </a:cubicBezTo>
                  <a:cubicBezTo>
                    <a:pt x="-980" y="7944"/>
                    <a:pt x="3837" y="1311"/>
                    <a:pt x="10931" y="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5"/>
            <p:cNvSpPr/>
            <p:nvPr/>
          </p:nvSpPr>
          <p:spPr>
            <a:xfrm>
              <a:off x="2003696" y="1779024"/>
              <a:ext cx="106527" cy="108338"/>
            </a:xfrm>
            <a:custGeom>
              <a:rect b="b" l="l" r="r" t="t"/>
              <a:pathLst>
                <a:path extrusionOk="0" h="108338" w="106527">
                  <a:moveTo>
                    <a:pt x="93516" y="0"/>
                  </a:moveTo>
                  <a:cubicBezTo>
                    <a:pt x="100701" y="0"/>
                    <a:pt x="106527" y="5782"/>
                    <a:pt x="106527" y="12915"/>
                  </a:cubicBezTo>
                  <a:cubicBezTo>
                    <a:pt x="106527" y="27794"/>
                    <a:pt x="103633" y="51295"/>
                    <a:pt x="90255" y="71475"/>
                  </a:cubicBezTo>
                  <a:cubicBezTo>
                    <a:pt x="76292" y="92538"/>
                    <a:pt x="50700" y="108338"/>
                    <a:pt x="13011" y="108338"/>
                  </a:cubicBezTo>
                  <a:cubicBezTo>
                    <a:pt x="5825" y="108338"/>
                    <a:pt x="0" y="102556"/>
                    <a:pt x="0" y="95423"/>
                  </a:cubicBezTo>
                  <a:cubicBezTo>
                    <a:pt x="0" y="88290"/>
                    <a:pt x="5825" y="82508"/>
                    <a:pt x="13011" y="82508"/>
                  </a:cubicBezTo>
                  <a:cubicBezTo>
                    <a:pt x="43718" y="82508"/>
                    <a:pt x="59642" y="70664"/>
                    <a:pt x="68516" y="57277"/>
                  </a:cubicBezTo>
                  <a:cubicBezTo>
                    <a:pt x="77975" y="43008"/>
                    <a:pt x="80504" y="25255"/>
                    <a:pt x="80504" y="12915"/>
                  </a:cubicBezTo>
                  <a:cubicBezTo>
                    <a:pt x="80504" y="5782"/>
                    <a:pt x="86329" y="0"/>
                    <a:pt x="93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5"/>
            <p:cNvSpPr/>
            <p:nvPr/>
          </p:nvSpPr>
          <p:spPr>
            <a:xfrm>
              <a:off x="2084202" y="1779024"/>
              <a:ext cx="106527" cy="108338"/>
            </a:xfrm>
            <a:custGeom>
              <a:rect b="b" l="l" r="r" t="t"/>
              <a:pathLst>
                <a:path extrusionOk="0" h="108338" w="106527">
                  <a:moveTo>
                    <a:pt x="13011" y="0"/>
                  </a:moveTo>
                  <a:cubicBezTo>
                    <a:pt x="5825" y="0"/>
                    <a:pt x="0" y="5782"/>
                    <a:pt x="0" y="12915"/>
                  </a:cubicBezTo>
                  <a:cubicBezTo>
                    <a:pt x="0" y="27794"/>
                    <a:pt x="2894" y="51295"/>
                    <a:pt x="16272" y="71475"/>
                  </a:cubicBezTo>
                  <a:cubicBezTo>
                    <a:pt x="30235" y="92538"/>
                    <a:pt x="55193" y="108338"/>
                    <a:pt x="93516" y="108338"/>
                  </a:cubicBezTo>
                  <a:cubicBezTo>
                    <a:pt x="100701" y="108338"/>
                    <a:pt x="106527" y="102556"/>
                    <a:pt x="106527" y="95423"/>
                  </a:cubicBezTo>
                  <a:cubicBezTo>
                    <a:pt x="106527" y="88290"/>
                    <a:pt x="100701" y="82508"/>
                    <a:pt x="93516" y="82508"/>
                  </a:cubicBezTo>
                  <a:cubicBezTo>
                    <a:pt x="62808" y="82508"/>
                    <a:pt x="46885" y="70664"/>
                    <a:pt x="38010" y="57277"/>
                  </a:cubicBezTo>
                  <a:cubicBezTo>
                    <a:pt x="28551" y="43008"/>
                    <a:pt x="26023" y="25255"/>
                    <a:pt x="26023" y="12915"/>
                  </a:cubicBezTo>
                  <a:cubicBezTo>
                    <a:pt x="26023" y="5782"/>
                    <a:pt x="20197" y="0"/>
                    <a:pt x="130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5"/>
            <p:cNvSpPr/>
            <p:nvPr/>
          </p:nvSpPr>
          <p:spPr>
            <a:xfrm>
              <a:off x="2022864" y="2007666"/>
              <a:ext cx="87350" cy="88684"/>
            </a:xfrm>
            <a:custGeom>
              <a:rect b="b" l="l" r="r" t="t"/>
              <a:pathLst>
                <a:path extrusionOk="0" h="88684" w="87350">
                  <a:moveTo>
                    <a:pt x="74339" y="88684"/>
                  </a:moveTo>
                  <a:cubicBezTo>
                    <a:pt x="81525" y="88684"/>
                    <a:pt x="87350" y="82902"/>
                    <a:pt x="87350" y="75769"/>
                  </a:cubicBezTo>
                  <a:cubicBezTo>
                    <a:pt x="87350" y="64132"/>
                    <a:pt x="85102" y="45545"/>
                    <a:pt x="74444" y="29468"/>
                  </a:cubicBezTo>
                  <a:cubicBezTo>
                    <a:pt x="63202" y="12508"/>
                    <a:pt x="43666" y="0"/>
                    <a:pt x="13011" y="0"/>
                  </a:cubicBezTo>
                  <a:cubicBezTo>
                    <a:pt x="5826" y="0"/>
                    <a:pt x="0" y="5783"/>
                    <a:pt x="0" y="12915"/>
                  </a:cubicBezTo>
                  <a:cubicBezTo>
                    <a:pt x="0" y="20048"/>
                    <a:pt x="5826" y="25830"/>
                    <a:pt x="13011" y="25830"/>
                  </a:cubicBezTo>
                  <a:cubicBezTo>
                    <a:pt x="35422" y="25830"/>
                    <a:pt x="46551" y="34382"/>
                    <a:pt x="52705" y="43666"/>
                  </a:cubicBezTo>
                  <a:cubicBezTo>
                    <a:pt x="59445" y="53832"/>
                    <a:pt x="61327" y="66671"/>
                    <a:pt x="61327" y="75769"/>
                  </a:cubicBezTo>
                  <a:cubicBezTo>
                    <a:pt x="61327" y="82902"/>
                    <a:pt x="67153" y="88684"/>
                    <a:pt x="74339" y="88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5"/>
            <p:cNvSpPr/>
            <p:nvPr/>
          </p:nvSpPr>
          <p:spPr>
            <a:xfrm>
              <a:off x="2084421" y="1716365"/>
              <a:ext cx="26022" cy="466278"/>
            </a:xfrm>
            <a:custGeom>
              <a:rect b="b" l="l" r="r" t="t"/>
              <a:pathLst>
                <a:path extrusionOk="0" h="466278" w="26022">
                  <a:moveTo>
                    <a:pt x="13011" y="0"/>
                  </a:moveTo>
                  <a:cubicBezTo>
                    <a:pt x="20197" y="0"/>
                    <a:pt x="26023" y="5783"/>
                    <a:pt x="26023" y="12915"/>
                  </a:cubicBezTo>
                  <a:lnTo>
                    <a:pt x="26023" y="453364"/>
                  </a:lnTo>
                  <a:cubicBezTo>
                    <a:pt x="26023" y="460497"/>
                    <a:pt x="20197" y="466279"/>
                    <a:pt x="13011" y="466279"/>
                  </a:cubicBezTo>
                  <a:cubicBezTo>
                    <a:pt x="5825" y="466279"/>
                    <a:pt x="0" y="460497"/>
                    <a:pt x="0" y="453364"/>
                  </a:cubicBezTo>
                  <a:lnTo>
                    <a:pt x="0" y="12915"/>
                  </a:lnTo>
                  <a:cubicBezTo>
                    <a:pt x="0" y="5783"/>
                    <a:pt x="5825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8" name="Google Shape;2078;p5"/>
          <p:cNvGrpSpPr/>
          <p:nvPr/>
        </p:nvGrpSpPr>
        <p:grpSpPr>
          <a:xfrm>
            <a:off x="2980311" y="1639265"/>
            <a:ext cx="517537" cy="591721"/>
            <a:chOff x="2980311" y="1639265"/>
            <a:chExt cx="517537" cy="591721"/>
          </a:xfrm>
        </p:grpSpPr>
        <p:sp>
          <p:nvSpPr>
            <p:cNvPr id="2079" name="Google Shape;2079;p5"/>
            <p:cNvSpPr/>
            <p:nvPr/>
          </p:nvSpPr>
          <p:spPr>
            <a:xfrm>
              <a:off x="2980311" y="1639265"/>
              <a:ext cx="517537" cy="591721"/>
            </a:xfrm>
            <a:custGeom>
              <a:rect b="b" l="l" r="r" t="t"/>
              <a:pathLst>
                <a:path extrusionOk="0" h="591721" w="517537">
                  <a:moveTo>
                    <a:pt x="286001" y="0"/>
                  </a:moveTo>
                  <a:cubicBezTo>
                    <a:pt x="157731" y="0"/>
                    <a:pt x="54464" y="108217"/>
                    <a:pt x="54464" y="240802"/>
                  </a:cubicBezTo>
                  <a:lnTo>
                    <a:pt x="54464" y="275975"/>
                  </a:lnTo>
                  <a:lnTo>
                    <a:pt x="3236" y="369815"/>
                  </a:lnTo>
                  <a:cubicBezTo>
                    <a:pt x="-6232" y="387158"/>
                    <a:pt x="6212" y="408385"/>
                    <a:pt x="25848" y="408385"/>
                  </a:cubicBezTo>
                  <a:lnTo>
                    <a:pt x="54464" y="408385"/>
                  </a:lnTo>
                  <a:lnTo>
                    <a:pt x="54464" y="488884"/>
                  </a:lnTo>
                  <a:cubicBezTo>
                    <a:pt x="54464" y="513925"/>
                    <a:pt x="74627" y="534671"/>
                    <a:pt x="99855" y="534224"/>
                  </a:cubicBezTo>
                  <a:cubicBezTo>
                    <a:pt x="135890" y="533586"/>
                    <a:pt x="177425" y="530947"/>
                    <a:pt x="212328" y="518679"/>
                  </a:cubicBezTo>
                  <a:lnTo>
                    <a:pt x="212328" y="578710"/>
                  </a:lnTo>
                  <a:cubicBezTo>
                    <a:pt x="212328" y="585896"/>
                    <a:pt x="218106" y="591721"/>
                    <a:pt x="225234" y="591721"/>
                  </a:cubicBezTo>
                  <a:lnTo>
                    <a:pt x="446595" y="591721"/>
                  </a:lnTo>
                  <a:cubicBezTo>
                    <a:pt x="453723" y="591721"/>
                    <a:pt x="459501" y="585896"/>
                    <a:pt x="459501" y="578710"/>
                  </a:cubicBezTo>
                  <a:lnTo>
                    <a:pt x="459501" y="482342"/>
                  </a:lnTo>
                  <a:cubicBezTo>
                    <a:pt x="459501" y="439343"/>
                    <a:pt x="475003" y="398789"/>
                    <a:pt x="491371" y="355966"/>
                  </a:cubicBezTo>
                  <a:lnTo>
                    <a:pt x="491372" y="355966"/>
                  </a:lnTo>
                  <a:cubicBezTo>
                    <a:pt x="495179" y="346005"/>
                    <a:pt x="499033" y="335922"/>
                    <a:pt x="502750" y="325657"/>
                  </a:cubicBezTo>
                  <a:cubicBezTo>
                    <a:pt x="512314" y="299244"/>
                    <a:pt x="517538" y="270641"/>
                    <a:pt x="517538" y="240802"/>
                  </a:cubicBezTo>
                  <a:cubicBezTo>
                    <a:pt x="517538" y="108217"/>
                    <a:pt x="414272" y="0"/>
                    <a:pt x="28600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5"/>
            <p:cNvSpPr/>
            <p:nvPr/>
          </p:nvSpPr>
          <p:spPr>
            <a:xfrm>
              <a:off x="3112096" y="1705466"/>
              <a:ext cx="315274" cy="211212"/>
            </a:xfrm>
            <a:custGeom>
              <a:rect b="b" l="l" r="r" t="t"/>
              <a:pathLst>
                <a:path extrusionOk="0" h="211212" w="315274">
                  <a:moveTo>
                    <a:pt x="157637" y="0"/>
                  </a:moveTo>
                  <a:cubicBezTo>
                    <a:pt x="71043" y="0"/>
                    <a:pt x="0" y="68259"/>
                    <a:pt x="0" y="153490"/>
                  </a:cubicBezTo>
                  <a:cubicBezTo>
                    <a:pt x="0" y="174097"/>
                    <a:pt x="4197" y="190505"/>
                    <a:pt x="15746" y="200768"/>
                  </a:cubicBezTo>
                  <a:cubicBezTo>
                    <a:pt x="27197" y="210944"/>
                    <a:pt x="42444" y="211951"/>
                    <a:pt x="56291" y="210872"/>
                  </a:cubicBezTo>
                  <a:cubicBezTo>
                    <a:pt x="67144" y="210027"/>
                    <a:pt x="79683" y="207617"/>
                    <a:pt x="92499" y="205153"/>
                  </a:cubicBezTo>
                  <a:cubicBezTo>
                    <a:pt x="96194" y="204442"/>
                    <a:pt x="99913" y="203728"/>
                    <a:pt x="103621" y="203044"/>
                  </a:cubicBezTo>
                  <a:cubicBezTo>
                    <a:pt x="120727" y="199894"/>
                    <a:pt x="138845" y="197132"/>
                    <a:pt x="157637" y="197132"/>
                  </a:cubicBezTo>
                  <a:cubicBezTo>
                    <a:pt x="176430" y="197132"/>
                    <a:pt x="194548" y="199894"/>
                    <a:pt x="211654" y="203044"/>
                  </a:cubicBezTo>
                  <a:cubicBezTo>
                    <a:pt x="215361" y="203728"/>
                    <a:pt x="219080" y="204442"/>
                    <a:pt x="222776" y="205153"/>
                  </a:cubicBezTo>
                  <a:cubicBezTo>
                    <a:pt x="235592" y="207617"/>
                    <a:pt x="248131" y="210027"/>
                    <a:pt x="258984" y="210872"/>
                  </a:cubicBezTo>
                  <a:cubicBezTo>
                    <a:pt x="272831" y="211951"/>
                    <a:pt x="288078" y="210944"/>
                    <a:pt x="299529" y="200768"/>
                  </a:cubicBezTo>
                  <a:cubicBezTo>
                    <a:pt x="311078" y="190505"/>
                    <a:pt x="315275" y="174097"/>
                    <a:pt x="315275" y="153490"/>
                  </a:cubicBezTo>
                  <a:cubicBezTo>
                    <a:pt x="315275" y="68259"/>
                    <a:pt x="244231" y="0"/>
                    <a:pt x="1576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1" name="Google Shape;2081;p5"/>
          <p:cNvGrpSpPr/>
          <p:nvPr/>
        </p:nvGrpSpPr>
        <p:grpSpPr>
          <a:xfrm>
            <a:off x="4225174" y="1618286"/>
            <a:ext cx="309085" cy="633175"/>
            <a:chOff x="4225174" y="1618286"/>
            <a:chExt cx="309085" cy="633175"/>
          </a:xfrm>
        </p:grpSpPr>
        <p:sp>
          <p:nvSpPr>
            <p:cNvPr id="2082" name="Google Shape;2082;p5"/>
            <p:cNvSpPr/>
            <p:nvPr/>
          </p:nvSpPr>
          <p:spPr>
            <a:xfrm>
              <a:off x="4225174" y="1618286"/>
              <a:ext cx="309085" cy="489789"/>
            </a:xfrm>
            <a:custGeom>
              <a:rect b="b" l="l" r="r" t="t"/>
              <a:pathLst>
                <a:path extrusionOk="0" h="489789" w="309085">
                  <a:moveTo>
                    <a:pt x="171716" y="10903"/>
                  </a:moveTo>
                  <a:cubicBezTo>
                    <a:pt x="164725" y="-3634"/>
                    <a:pt x="144360" y="-3634"/>
                    <a:pt x="137369" y="10903"/>
                  </a:cubicBezTo>
                  <a:lnTo>
                    <a:pt x="14916" y="265532"/>
                  </a:lnTo>
                  <a:cubicBezTo>
                    <a:pt x="-9456" y="316210"/>
                    <a:pt x="-3630" y="376542"/>
                    <a:pt x="29969" y="421426"/>
                  </a:cubicBezTo>
                  <a:lnTo>
                    <a:pt x="77318" y="484679"/>
                  </a:lnTo>
                  <a:cubicBezTo>
                    <a:pt x="79729" y="487900"/>
                    <a:pt x="83480" y="489790"/>
                    <a:pt x="87458" y="489790"/>
                  </a:cubicBezTo>
                  <a:lnTo>
                    <a:pt x="221627" y="489790"/>
                  </a:lnTo>
                  <a:cubicBezTo>
                    <a:pt x="225606" y="489790"/>
                    <a:pt x="229356" y="487900"/>
                    <a:pt x="231767" y="484679"/>
                  </a:cubicBezTo>
                  <a:lnTo>
                    <a:pt x="279117" y="421426"/>
                  </a:lnTo>
                  <a:cubicBezTo>
                    <a:pt x="312716" y="376542"/>
                    <a:pt x="318541" y="316210"/>
                    <a:pt x="294170" y="265532"/>
                  </a:cubicBezTo>
                  <a:lnTo>
                    <a:pt x="171716" y="10903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5"/>
            <p:cNvSpPr/>
            <p:nvPr/>
          </p:nvSpPr>
          <p:spPr>
            <a:xfrm>
              <a:off x="4233418" y="2078141"/>
              <a:ext cx="292611" cy="173320"/>
            </a:xfrm>
            <a:custGeom>
              <a:rect b="b" l="l" r="r" t="t"/>
              <a:pathLst>
                <a:path extrusionOk="0" h="173320" w="292611">
                  <a:moveTo>
                    <a:pt x="0" y="32420"/>
                  </a:moveTo>
                  <a:cubicBezTo>
                    <a:pt x="0" y="14515"/>
                    <a:pt x="14266" y="0"/>
                    <a:pt x="31865" y="0"/>
                  </a:cubicBezTo>
                  <a:lnTo>
                    <a:pt x="260747" y="0"/>
                  </a:lnTo>
                  <a:cubicBezTo>
                    <a:pt x="278346" y="0"/>
                    <a:pt x="292612" y="14515"/>
                    <a:pt x="292612" y="32419"/>
                  </a:cubicBezTo>
                  <a:lnTo>
                    <a:pt x="292612" y="140901"/>
                  </a:lnTo>
                  <a:cubicBezTo>
                    <a:pt x="292612" y="158806"/>
                    <a:pt x="278346" y="173320"/>
                    <a:pt x="260747" y="173320"/>
                  </a:cubicBezTo>
                  <a:lnTo>
                    <a:pt x="31865" y="173320"/>
                  </a:lnTo>
                  <a:cubicBezTo>
                    <a:pt x="14266" y="173320"/>
                    <a:pt x="0" y="158806"/>
                    <a:pt x="0" y="140901"/>
                  </a:cubicBezTo>
                  <a:lnTo>
                    <a:pt x="0" y="32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5"/>
            <p:cNvSpPr/>
            <p:nvPr/>
          </p:nvSpPr>
          <p:spPr>
            <a:xfrm>
              <a:off x="4233418" y="2078141"/>
              <a:ext cx="292611" cy="173320"/>
            </a:xfrm>
            <a:custGeom>
              <a:rect b="b" l="l" r="r" t="t"/>
              <a:pathLst>
                <a:path extrusionOk="0" h="173320" w="292611">
                  <a:moveTo>
                    <a:pt x="260747" y="25935"/>
                  </a:moveTo>
                  <a:lnTo>
                    <a:pt x="31865" y="25935"/>
                  </a:lnTo>
                  <a:cubicBezTo>
                    <a:pt x="28345" y="25935"/>
                    <a:pt x="25492" y="28839"/>
                    <a:pt x="25492" y="32420"/>
                  </a:cubicBezTo>
                  <a:lnTo>
                    <a:pt x="25492" y="140901"/>
                  </a:lnTo>
                  <a:cubicBezTo>
                    <a:pt x="25492" y="144482"/>
                    <a:pt x="28345" y="147385"/>
                    <a:pt x="31865" y="147385"/>
                  </a:cubicBezTo>
                  <a:lnTo>
                    <a:pt x="260747" y="147385"/>
                  </a:lnTo>
                  <a:cubicBezTo>
                    <a:pt x="264267" y="147385"/>
                    <a:pt x="267120" y="144482"/>
                    <a:pt x="267120" y="140901"/>
                  </a:cubicBezTo>
                  <a:lnTo>
                    <a:pt x="267120" y="32419"/>
                  </a:lnTo>
                  <a:cubicBezTo>
                    <a:pt x="267120" y="28839"/>
                    <a:pt x="264267" y="25935"/>
                    <a:pt x="260747" y="25935"/>
                  </a:cubicBezTo>
                  <a:close/>
                  <a:moveTo>
                    <a:pt x="31865" y="0"/>
                  </a:moveTo>
                  <a:cubicBezTo>
                    <a:pt x="14266" y="0"/>
                    <a:pt x="0" y="14515"/>
                    <a:pt x="0" y="32420"/>
                  </a:cubicBezTo>
                  <a:lnTo>
                    <a:pt x="0" y="140901"/>
                  </a:lnTo>
                  <a:cubicBezTo>
                    <a:pt x="0" y="158806"/>
                    <a:pt x="14266" y="173320"/>
                    <a:pt x="31865" y="173320"/>
                  </a:cubicBezTo>
                  <a:lnTo>
                    <a:pt x="260747" y="173320"/>
                  </a:lnTo>
                  <a:cubicBezTo>
                    <a:pt x="278346" y="173320"/>
                    <a:pt x="292612" y="158806"/>
                    <a:pt x="292612" y="140901"/>
                  </a:cubicBezTo>
                  <a:lnTo>
                    <a:pt x="292612" y="32419"/>
                  </a:lnTo>
                  <a:cubicBezTo>
                    <a:pt x="292612" y="14515"/>
                    <a:pt x="278346" y="0"/>
                    <a:pt x="260747" y="0"/>
                  </a:cubicBezTo>
                  <a:lnTo>
                    <a:pt x="31865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5"/>
            <p:cNvSpPr/>
            <p:nvPr/>
          </p:nvSpPr>
          <p:spPr>
            <a:xfrm>
              <a:off x="4366982" y="1850727"/>
              <a:ext cx="25491" cy="141062"/>
            </a:xfrm>
            <a:custGeom>
              <a:rect b="b" l="l" r="r" t="t"/>
              <a:pathLst>
                <a:path extrusionOk="0" h="141062" w="25491">
                  <a:moveTo>
                    <a:pt x="12746" y="0"/>
                  </a:moveTo>
                  <a:cubicBezTo>
                    <a:pt x="19785" y="0"/>
                    <a:pt x="25492" y="5806"/>
                    <a:pt x="25492" y="12968"/>
                  </a:cubicBezTo>
                  <a:lnTo>
                    <a:pt x="25492" y="128095"/>
                  </a:lnTo>
                  <a:cubicBezTo>
                    <a:pt x="25492" y="135257"/>
                    <a:pt x="19785" y="141062"/>
                    <a:pt x="12746" y="141062"/>
                  </a:cubicBezTo>
                  <a:cubicBezTo>
                    <a:pt x="5706" y="141062"/>
                    <a:pt x="0" y="135257"/>
                    <a:pt x="0" y="128095"/>
                  </a:cubicBezTo>
                  <a:lnTo>
                    <a:pt x="0" y="12968"/>
                  </a:lnTo>
                  <a:cubicBezTo>
                    <a:pt x="0" y="5806"/>
                    <a:pt x="5706" y="0"/>
                    <a:pt x="12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6" name="Google Shape;2086;p5"/>
          <p:cNvGrpSpPr/>
          <p:nvPr/>
        </p:nvGrpSpPr>
        <p:grpSpPr>
          <a:xfrm>
            <a:off x="5215251" y="1709858"/>
            <a:ext cx="619032" cy="448253"/>
            <a:chOff x="5215251" y="1709858"/>
            <a:chExt cx="619032" cy="448253"/>
          </a:xfrm>
        </p:grpSpPr>
        <p:sp>
          <p:nvSpPr>
            <p:cNvPr id="2087" name="Google Shape;2087;p5"/>
            <p:cNvSpPr/>
            <p:nvPr/>
          </p:nvSpPr>
          <p:spPr>
            <a:xfrm>
              <a:off x="5215251" y="1709858"/>
              <a:ext cx="452563" cy="448253"/>
            </a:xfrm>
            <a:custGeom>
              <a:rect b="b" l="l" r="r" t="t"/>
              <a:pathLst>
                <a:path extrusionOk="0" h="448253" w="452563">
                  <a:moveTo>
                    <a:pt x="226282" y="448253"/>
                  </a:moveTo>
                  <a:cubicBezTo>
                    <a:pt x="351254" y="448253"/>
                    <a:pt x="452564" y="347908"/>
                    <a:pt x="452564" y="224127"/>
                  </a:cubicBezTo>
                  <a:cubicBezTo>
                    <a:pt x="452564" y="100345"/>
                    <a:pt x="351254" y="0"/>
                    <a:pt x="226282" y="0"/>
                  </a:cubicBezTo>
                  <a:cubicBezTo>
                    <a:pt x="101310" y="0"/>
                    <a:pt x="0" y="100345"/>
                    <a:pt x="0" y="224127"/>
                  </a:cubicBezTo>
                  <a:cubicBezTo>
                    <a:pt x="0" y="347908"/>
                    <a:pt x="101310" y="448253"/>
                    <a:pt x="226282" y="44825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5"/>
            <p:cNvSpPr/>
            <p:nvPr/>
          </p:nvSpPr>
          <p:spPr>
            <a:xfrm>
              <a:off x="5676940" y="1762641"/>
              <a:ext cx="73762" cy="342679"/>
            </a:xfrm>
            <a:custGeom>
              <a:rect b="b" l="l" r="r" t="t"/>
              <a:pathLst>
                <a:path extrusionOk="0" h="342679" w="73762">
                  <a:moveTo>
                    <a:pt x="4445" y="3187"/>
                  </a:moveTo>
                  <a:cubicBezTo>
                    <a:pt x="9854" y="-1499"/>
                    <a:pt x="18074" y="-954"/>
                    <a:pt x="22805" y="4403"/>
                  </a:cubicBezTo>
                  <a:cubicBezTo>
                    <a:pt x="54200" y="39953"/>
                    <a:pt x="73762" y="102269"/>
                    <a:pt x="73762" y="171340"/>
                  </a:cubicBezTo>
                  <a:cubicBezTo>
                    <a:pt x="73762" y="240410"/>
                    <a:pt x="54200" y="302726"/>
                    <a:pt x="22805" y="338276"/>
                  </a:cubicBezTo>
                  <a:cubicBezTo>
                    <a:pt x="18074" y="343634"/>
                    <a:pt x="9854" y="344178"/>
                    <a:pt x="4445" y="339492"/>
                  </a:cubicBezTo>
                  <a:cubicBezTo>
                    <a:pt x="-964" y="334806"/>
                    <a:pt x="-1513" y="326664"/>
                    <a:pt x="3218" y="321307"/>
                  </a:cubicBezTo>
                  <a:cubicBezTo>
                    <a:pt x="29046" y="292060"/>
                    <a:pt x="47739" y="236694"/>
                    <a:pt x="47739" y="171340"/>
                  </a:cubicBezTo>
                  <a:cubicBezTo>
                    <a:pt x="47739" y="105985"/>
                    <a:pt x="29046" y="50619"/>
                    <a:pt x="3218" y="21372"/>
                  </a:cubicBezTo>
                  <a:cubicBezTo>
                    <a:pt x="-1513" y="16015"/>
                    <a:pt x="-964" y="7873"/>
                    <a:pt x="4445" y="318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5"/>
            <p:cNvSpPr/>
            <p:nvPr/>
          </p:nvSpPr>
          <p:spPr>
            <a:xfrm>
              <a:off x="5782439" y="1787835"/>
              <a:ext cx="51844" cy="292297"/>
            </a:xfrm>
            <a:custGeom>
              <a:rect b="b" l="l" r="r" t="t"/>
              <a:pathLst>
                <a:path extrusionOk="0" h="292297" w="51844">
                  <a:moveTo>
                    <a:pt x="6635" y="1657"/>
                  </a:moveTo>
                  <a:cubicBezTo>
                    <a:pt x="12898" y="-1832"/>
                    <a:pt x="20831" y="368"/>
                    <a:pt x="24354" y="6572"/>
                  </a:cubicBezTo>
                  <a:cubicBezTo>
                    <a:pt x="41408" y="36601"/>
                    <a:pt x="51844" y="88654"/>
                    <a:pt x="51844" y="146149"/>
                  </a:cubicBezTo>
                  <a:cubicBezTo>
                    <a:pt x="51844" y="203643"/>
                    <a:pt x="41408" y="255696"/>
                    <a:pt x="24354" y="285726"/>
                  </a:cubicBezTo>
                  <a:cubicBezTo>
                    <a:pt x="20831" y="291929"/>
                    <a:pt x="12898" y="294129"/>
                    <a:pt x="6635" y="290640"/>
                  </a:cubicBezTo>
                  <a:cubicBezTo>
                    <a:pt x="372" y="287151"/>
                    <a:pt x="-1850" y="279292"/>
                    <a:pt x="1674" y="273089"/>
                  </a:cubicBezTo>
                  <a:cubicBezTo>
                    <a:pt x="15567" y="248624"/>
                    <a:pt x="25821" y="201707"/>
                    <a:pt x="25821" y="146149"/>
                  </a:cubicBezTo>
                  <a:cubicBezTo>
                    <a:pt x="25821" y="90591"/>
                    <a:pt x="15567" y="43673"/>
                    <a:pt x="1674" y="19208"/>
                  </a:cubicBezTo>
                  <a:cubicBezTo>
                    <a:pt x="-1850" y="13005"/>
                    <a:pt x="372" y="5147"/>
                    <a:pt x="6635" y="165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0" name="Google Shape;2090;p5"/>
          <p:cNvGrpSpPr/>
          <p:nvPr/>
        </p:nvGrpSpPr>
        <p:grpSpPr>
          <a:xfrm>
            <a:off x="6513744" y="1616368"/>
            <a:ext cx="314563" cy="634181"/>
            <a:chOff x="6513744" y="1616368"/>
            <a:chExt cx="314563" cy="634181"/>
          </a:xfrm>
        </p:grpSpPr>
        <p:sp>
          <p:nvSpPr>
            <p:cNvPr id="2091" name="Google Shape;2091;p5"/>
            <p:cNvSpPr/>
            <p:nvPr/>
          </p:nvSpPr>
          <p:spPr>
            <a:xfrm>
              <a:off x="6513744" y="1756788"/>
              <a:ext cx="314563" cy="493761"/>
            </a:xfrm>
            <a:custGeom>
              <a:rect b="b" l="l" r="r" t="t"/>
              <a:pathLst>
                <a:path extrusionOk="0" h="493761" w="314563">
                  <a:moveTo>
                    <a:pt x="97125" y="0"/>
                  </a:moveTo>
                  <a:cubicBezTo>
                    <a:pt x="94840" y="0"/>
                    <a:pt x="92596" y="617"/>
                    <a:pt x="90624" y="1786"/>
                  </a:cubicBezTo>
                  <a:cubicBezTo>
                    <a:pt x="67786" y="15334"/>
                    <a:pt x="36959" y="42157"/>
                    <a:pt x="17773" y="79399"/>
                  </a:cubicBezTo>
                  <a:cubicBezTo>
                    <a:pt x="-1696" y="117188"/>
                    <a:pt x="-9027" y="165575"/>
                    <a:pt x="15829" y="220192"/>
                  </a:cubicBezTo>
                  <a:cubicBezTo>
                    <a:pt x="44212" y="282557"/>
                    <a:pt x="56940" y="330818"/>
                    <a:pt x="57933" y="370865"/>
                  </a:cubicBezTo>
                  <a:cubicBezTo>
                    <a:pt x="58917" y="410502"/>
                    <a:pt x="48427" y="442889"/>
                    <a:pt x="28801" y="473792"/>
                  </a:cubicBezTo>
                  <a:cubicBezTo>
                    <a:pt x="26267" y="477783"/>
                    <a:pt x="26090" y="482853"/>
                    <a:pt x="28342" y="487013"/>
                  </a:cubicBezTo>
                  <a:cubicBezTo>
                    <a:pt x="30593" y="491174"/>
                    <a:pt x="34913" y="493761"/>
                    <a:pt x="39607" y="493761"/>
                  </a:cubicBezTo>
                  <a:cubicBezTo>
                    <a:pt x="63946" y="493761"/>
                    <a:pt x="90988" y="483820"/>
                    <a:pt x="117672" y="467837"/>
                  </a:cubicBezTo>
                  <a:cubicBezTo>
                    <a:pt x="144562" y="451731"/>
                    <a:pt x="172121" y="428876"/>
                    <a:pt x="197746" y="401548"/>
                  </a:cubicBezTo>
                  <a:cubicBezTo>
                    <a:pt x="248880" y="347015"/>
                    <a:pt x="293531" y="273346"/>
                    <a:pt x="309473" y="197069"/>
                  </a:cubicBezTo>
                  <a:cubicBezTo>
                    <a:pt x="322631" y="134110"/>
                    <a:pt x="308691" y="86585"/>
                    <a:pt x="285838" y="53836"/>
                  </a:cubicBezTo>
                  <a:cubicBezTo>
                    <a:pt x="263435" y="21733"/>
                    <a:pt x="232458" y="3922"/>
                    <a:pt x="211335" y="194"/>
                  </a:cubicBezTo>
                  <a:cubicBezTo>
                    <a:pt x="210606" y="65"/>
                    <a:pt x="209866" y="0"/>
                    <a:pt x="209125" y="0"/>
                  </a:cubicBezTo>
                  <a:lnTo>
                    <a:pt x="97125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5"/>
            <p:cNvSpPr/>
            <p:nvPr/>
          </p:nvSpPr>
          <p:spPr>
            <a:xfrm>
              <a:off x="6525182" y="1616368"/>
              <a:ext cx="292873" cy="172231"/>
            </a:xfrm>
            <a:custGeom>
              <a:rect b="b" l="l" r="r" t="t"/>
              <a:pathLst>
                <a:path extrusionOk="0" h="172231" w="292873">
                  <a:moveTo>
                    <a:pt x="292874" y="139812"/>
                  </a:moveTo>
                  <a:cubicBezTo>
                    <a:pt x="292874" y="157716"/>
                    <a:pt x="278504" y="172231"/>
                    <a:pt x="260779" y="172231"/>
                  </a:cubicBezTo>
                  <a:lnTo>
                    <a:pt x="32095" y="172231"/>
                  </a:lnTo>
                  <a:cubicBezTo>
                    <a:pt x="14369" y="172231"/>
                    <a:pt x="0" y="157716"/>
                    <a:pt x="0" y="139812"/>
                  </a:cubicBezTo>
                  <a:lnTo>
                    <a:pt x="0" y="32419"/>
                  </a:lnTo>
                  <a:cubicBezTo>
                    <a:pt x="0" y="14515"/>
                    <a:pt x="14369" y="0"/>
                    <a:pt x="32095" y="0"/>
                  </a:cubicBezTo>
                  <a:lnTo>
                    <a:pt x="260779" y="0"/>
                  </a:lnTo>
                  <a:cubicBezTo>
                    <a:pt x="278504" y="0"/>
                    <a:pt x="292874" y="14515"/>
                    <a:pt x="292874" y="32419"/>
                  </a:cubicBezTo>
                  <a:lnTo>
                    <a:pt x="292874" y="1398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5"/>
            <p:cNvSpPr/>
            <p:nvPr/>
          </p:nvSpPr>
          <p:spPr>
            <a:xfrm>
              <a:off x="6525182" y="1616368"/>
              <a:ext cx="292873" cy="172231"/>
            </a:xfrm>
            <a:custGeom>
              <a:rect b="b" l="l" r="r" t="t"/>
              <a:pathLst>
                <a:path extrusionOk="0" h="172231" w="292873">
                  <a:moveTo>
                    <a:pt x="32095" y="146296"/>
                  </a:moveTo>
                  <a:lnTo>
                    <a:pt x="260779" y="146296"/>
                  </a:lnTo>
                  <a:cubicBezTo>
                    <a:pt x="264324" y="146296"/>
                    <a:pt x="267198" y="143393"/>
                    <a:pt x="267198" y="139812"/>
                  </a:cubicBezTo>
                  <a:lnTo>
                    <a:pt x="267198" y="32419"/>
                  </a:lnTo>
                  <a:cubicBezTo>
                    <a:pt x="267198" y="28838"/>
                    <a:pt x="264324" y="25935"/>
                    <a:pt x="260779" y="25935"/>
                  </a:cubicBezTo>
                  <a:lnTo>
                    <a:pt x="32095" y="25935"/>
                  </a:lnTo>
                  <a:cubicBezTo>
                    <a:pt x="28550" y="25935"/>
                    <a:pt x="25676" y="28838"/>
                    <a:pt x="25676" y="32419"/>
                  </a:cubicBezTo>
                  <a:lnTo>
                    <a:pt x="25676" y="139812"/>
                  </a:lnTo>
                  <a:cubicBezTo>
                    <a:pt x="25676" y="143393"/>
                    <a:pt x="28550" y="146296"/>
                    <a:pt x="32095" y="146296"/>
                  </a:cubicBezTo>
                  <a:close/>
                  <a:moveTo>
                    <a:pt x="260779" y="172231"/>
                  </a:moveTo>
                  <a:cubicBezTo>
                    <a:pt x="278504" y="172231"/>
                    <a:pt x="292874" y="157716"/>
                    <a:pt x="292874" y="139812"/>
                  </a:cubicBezTo>
                  <a:lnTo>
                    <a:pt x="292874" y="32419"/>
                  </a:lnTo>
                  <a:cubicBezTo>
                    <a:pt x="292874" y="14515"/>
                    <a:pt x="278504" y="0"/>
                    <a:pt x="260779" y="0"/>
                  </a:cubicBezTo>
                  <a:lnTo>
                    <a:pt x="32095" y="0"/>
                  </a:lnTo>
                  <a:cubicBezTo>
                    <a:pt x="14369" y="0"/>
                    <a:pt x="0" y="14515"/>
                    <a:pt x="0" y="32419"/>
                  </a:cubicBezTo>
                  <a:lnTo>
                    <a:pt x="0" y="139812"/>
                  </a:lnTo>
                  <a:cubicBezTo>
                    <a:pt x="0" y="157716"/>
                    <a:pt x="14369" y="172231"/>
                    <a:pt x="32095" y="172231"/>
                  </a:cubicBezTo>
                  <a:lnTo>
                    <a:pt x="260779" y="172231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5"/>
            <p:cNvSpPr/>
            <p:nvPr/>
          </p:nvSpPr>
          <p:spPr>
            <a:xfrm>
              <a:off x="6576089" y="1891519"/>
              <a:ext cx="197905" cy="64469"/>
            </a:xfrm>
            <a:custGeom>
              <a:rect b="b" l="l" r="r" t="t"/>
              <a:pathLst>
                <a:path extrusionOk="0" h="64469" w="197905">
                  <a:moveTo>
                    <a:pt x="192958" y="61730"/>
                  </a:moveTo>
                  <a:cubicBezTo>
                    <a:pt x="187365" y="66132"/>
                    <a:pt x="179298" y="65121"/>
                    <a:pt x="174940" y="59471"/>
                  </a:cubicBezTo>
                  <a:lnTo>
                    <a:pt x="153412" y="31562"/>
                  </a:lnTo>
                  <a:cubicBezTo>
                    <a:pt x="147625" y="24060"/>
                    <a:pt x="136395" y="24060"/>
                    <a:pt x="130609" y="31562"/>
                  </a:cubicBezTo>
                  <a:cubicBezTo>
                    <a:pt x="114542" y="52390"/>
                    <a:pt x="83364" y="52390"/>
                    <a:pt x="67298" y="31562"/>
                  </a:cubicBezTo>
                  <a:cubicBezTo>
                    <a:pt x="61510" y="24060"/>
                    <a:pt x="50281" y="24060"/>
                    <a:pt x="44494" y="31562"/>
                  </a:cubicBezTo>
                  <a:lnTo>
                    <a:pt x="22965" y="59471"/>
                  </a:lnTo>
                  <a:cubicBezTo>
                    <a:pt x="18607" y="65121"/>
                    <a:pt x="10541" y="66132"/>
                    <a:pt x="4948" y="61730"/>
                  </a:cubicBezTo>
                  <a:cubicBezTo>
                    <a:pt x="-645" y="57328"/>
                    <a:pt x="-1646" y="49180"/>
                    <a:pt x="2712" y="43531"/>
                  </a:cubicBezTo>
                  <a:lnTo>
                    <a:pt x="24241" y="15621"/>
                  </a:lnTo>
                  <a:cubicBezTo>
                    <a:pt x="40307" y="-5207"/>
                    <a:pt x="71485" y="-5207"/>
                    <a:pt x="87551" y="15621"/>
                  </a:cubicBezTo>
                  <a:cubicBezTo>
                    <a:pt x="93338" y="23124"/>
                    <a:pt x="104567" y="23124"/>
                    <a:pt x="110355" y="15621"/>
                  </a:cubicBezTo>
                  <a:cubicBezTo>
                    <a:pt x="126421" y="-5207"/>
                    <a:pt x="157599" y="-5207"/>
                    <a:pt x="173666" y="15621"/>
                  </a:cubicBezTo>
                  <a:lnTo>
                    <a:pt x="195194" y="43531"/>
                  </a:lnTo>
                  <a:cubicBezTo>
                    <a:pt x="199552" y="49180"/>
                    <a:pt x="198551" y="57328"/>
                    <a:pt x="192958" y="61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5"/>
          <p:cNvGrpSpPr/>
          <p:nvPr/>
        </p:nvGrpSpPr>
        <p:grpSpPr>
          <a:xfrm>
            <a:off x="7530875" y="1664684"/>
            <a:ext cx="544865" cy="538455"/>
            <a:chOff x="7530875" y="1664684"/>
            <a:chExt cx="544865" cy="538455"/>
          </a:xfrm>
        </p:grpSpPr>
        <p:sp>
          <p:nvSpPr>
            <p:cNvPr id="2096" name="Google Shape;2096;p5"/>
            <p:cNvSpPr/>
            <p:nvPr/>
          </p:nvSpPr>
          <p:spPr>
            <a:xfrm>
              <a:off x="7530875" y="1664684"/>
              <a:ext cx="544865" cy="538455"/>
            </a:xfrm>
            <a:custGeom>
              <a:rect b="b" l="l" r="r" t="t"/>
              <a:pathLst>
                <a:path extrusionOk="0" h="538455" w="544865">
                  <a:moveTo>
                    <a:pt x="272433" y="538455"/>
                  </a:moveTo>
                  <a:cubicBezTo>
                    <a:pt x="422893" y="538455"/>
                    <a:pt x="544866" y="417918"/>
                    <a:pt x="544866" y="269227"/>
                  </a:cubicBezTo>
                  <a:cubicBezTo>
                    <a:pt x="544866" y="120537"/>
                    <a:pt x="422893" y="0"/>
                    <a:pt x="272433" y="0"/>
                  </a:cubicBezTo>
                  <a:cubicBezTo>
                    <a:pt x="121972" y="0"/>
                    <a:pt x="0" y="120537"/>
                    <a:pt x="0" y="269227"/>
                  </a:cubicBezTo>
                  <a:cubicBezTo>
                    <a:pt x="0" y="417918"/>
                    <a:pt x="121972" y="538455"/>
                    <a:pt x="272433" y="53845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5"/>
            <p:cNvSpPr/>
            <p:nvPr/>
          </p:nvSpPr>
          <p:spPr>
            <a:xfrm>
              <a:off x="7686525" y="1851553"/>
              <a:ext cx="238954" cy="181949"/>
            </a:xfrm>
            <a:custGeom>
              <a:rect b="b" l="l" r="r" t="t"/>
              <a:pathLst>
                <a:path extrusionOk="0" h="181949" w="238954">
                  <a:moveTo>
                    <a:pt x="8863" y="676"/>
                  </a:moveTo>
                  <a:cubicBezTo>
                    <a:pt x="15673" y="-1590"/>
                    <a:pt x="23053" y="2028"/>
                    <a:pt x="25346" y="8759"/>
                  </a:cubicBezTo>
                  <a:lnTo>
                    <a:pt x="66245" y="128797"/>
                  </a:lnTo>
                  <a:lnTo>
                    <a:pt x="107145" y="8759"/>
                  </a:lnTo>
                  <a:cubicBezTo>
                    <a:pt x="108927" y="3527"/>
                    <a:pt x="113890" y="4"/>
                    <a:pt x="119476" y="4"/>
                  </a:cubicBezTo>
                  <a:cubicBezTo>
                    <a:pt x="125062" y="4"/>
                    <a:pt x="130025" y="3527"/>
                    <a:pt x="131807" y="8759"/>
                  </a:cubicBezTo>
                  <a:lnTo>
                    <a:pt x="172708" y="128797"/>
                  </a:lnTo>
                  <a:lnTo>
                    <a:pt x="213609" y="8759"/>
                  </a:lnTo>
                  <a:cubicBezTo>
                    <a:pt x="215902" y="2028"/>
                    <a:pt x="223282" y="-1590"/>
                    <a:pt x="230092" y="676"/>
                  </a:cubicBezTo>
                  <a:cubicBezTo>
                    <a:pt x="236902" y="2942"/>
                    <a:pt x="240564" y="10235"/>
                    <a:pt x="238271" y="16965"/>
                  </a:cubicBezTo>
                  <a:lnTo>
                    <a:pt x="185040" y="173195"/>
                  </a:lnTo>
                  <a:cubicBezTo>
                    <a:pt x="183257" y="178426"/>
                    <a:pt x="178294" y="181950"/>
                    <a:pt x="172708" y="181950"/>
                  </a:cubicBezTo>
                  <a:cubicBezTo>
                    <a:pt x="167122" y="181950"/>
                    <a:pt x="162160" y="178426"/>
                    <a:pt x="160377" y="173195"/>
                  </a:cubicBezTo>
                  <a:lnTo>
                    <a:pt x="119476" y="53156"/>
                  </a:lnTo>
                  <a:lnTo>
                    <a:pt x="78575" y="173195"/>
                  </a:lnTo>
                  <a:cubicBezTo>
                    <a:pt x="76792" y="178426"/>
                    <a:pt x="71830" y="181950"/>
                    <a:pt x="66244" y="181950"/>
                  </a:cubicBezTo>
                  <a:cubicBezTo>
                    <a:pt x="60658" y="181950"/>
                    <a:pt x="55696" y="178426"/>
                    <a:pt x="53913" y="173195"/>
                  </a:cubicBezTo>
                  <a:lnTo>
                    <a:pt x="684" y="16965"/>
                  </a:lnTo>
                  <a:cubicBezTo>
                    <a:pt x="-1609" y="10235"/>
                    <a:pt x="2053" y="2942"/>
                    <a:pt x="8863" y="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5"/>
            <p:cNvSpPr/>
            <p:nvPr/>
          </p:nvSpPr>
          <p:spPr>
            <a:xfrm>
              <a:off x="7670805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7" y="0"/>
                    <a:pt x="57462" y="5757"/>
                    <a:pt x="57462" y="12858"/>
                  </a:cubicBezTo>
                  <a:cubicBezTo>
                    <a:pt x="57462" y="19960"/>
                    <a:pt x="51637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5"/>
            <p:cNvSpPr/>
            <p:nvPr/>
          </p:nvSpPr>
          <p:spPr>
            <a:xfrm>
              <a:off x="7883739" y="1927802"/>
              <a:ext cx="57462" cy="25716"/>
            </a:xfrm>
            <a:custGeom>
              <a:rect b="b" l="l" r="r" t="t"/>
              <a:pathLst>
                <a:path extrusionOk="0" h="25716" w="57462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44451" y="0"/>
                  </a:lnTo>
                  <a:cubicBezTo>
                    <a:pt x="51636" y="0"/>
                    <a:pt x="57462" y="5757"/>
                    <a:pt x="57462" y="12858"/>
                  </a:cubicBezTo>
                  <a:cubicBezTo>
                    <a:pt x="57462" y="19960"/>
                    <a:pt x="51636" y="25717"/>
                    <a:pt x="44451" y="25717"/>
                  </a:cubicBezTo>
                  <a:lnTo>
                    <a:pt x="13011" y="25717"/>
                  </a:lnTo>
                  <a:cubicBezTo>
                    <a:pt x="5825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0" name="Google Shape;2100;p5"/>
          <p:cNvGrpSpPr/>
          <p:nvPr/>
        </p:nvGrpSpPr>
        <p:grpSpPr>
          <a:xfrm>
            <a:off x="8666228" y="1699960"/>
            <a:ext cx="566424" cy="465834"/>
            <a:chOff x="8666228" y="1699960"/>
            <a:chExt cx="566424" cy="465834"/>
          </a:xfrm>
        </p:grpSpPr>
        <p:sp>
          <p:nvSpPr>
            <p:cNvPr id="2101" name="Google Shape;2101;p5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5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7" name="Google Shape;2107;p5"/>
          <p:cNvGrpSpPr/>
          <p:nvPr/>
        </p:nvGrpSpPr>
        <p:grpSpPr>
          <a:xfrm>
            <a:off x="9812539" y="1682444"/>
            <a:ext cx="554021" cy="485045"/>
            <a:chOff x="9812539" y="1682444"/>
            <a:chExt cx="554021" cy="485045"/>
          </a:xfrm>
        </p:grpSpPr>
        <p:sp>
          <p:nvSpPr>
            <p:cNvPr id="2108" name="Google Shape;2108;p5"/>
            <p:cNvSpPr/>
            <p:nvPr/>
          </p:nvSpPr>
          <p:spPr>
            <a:xfrm>
              <a:off x="9812539" y="1772761"/>
              <a:ext cx="554021" cy="394728"/>
            </a:xfrm>
            <a:custGeom>
              <a:rect b="b" l="l" r="r" t="t"/>
              <a:pathLst>
                <a:path extrusionOk="0" h="394728" w="554021">
                  <a:moveTo>
                    <a:pt x="32276" y="0"/>
                  </a:moveTo>
                  <a:cubicBezTo>
                    <a:pt x="14451" y="0"/>
                    <a:pt x="0" y="14375"/>
                    <a:pt x="0" y="32106"/>
                  </a:cubicBezTo>
                  <a:lnTo>
                    <a:pt x="0" y="362622"/>
                  </a:lnTo>
                  <a:cubicBezTo>
                    <a:pt x="0" y="380354"/>
                    <a:pt x="14451" y="394729"/>
                    <a:pt x="32276" y="394729"/>
                  </a:cubicBezTo>
                  <a:lnTo>
                    <a:pt x="521745" y="394729"/>
                  </a:lnTo>
                  <a:cubicBezTo>
                    <a:pt x="539571" y="394729"/>
                    <a:pt x="554022" y="380354"/>
                    <a:pt x="554022" y="362622"/>
                  </a:cubicBezTo>
                  <a:lnTo>
                    <a:pt x="554022" y="32106"/>
                  </a:lnTo>
                  <a:cubicBezTo>
                    <a:pt x="554022" y="14375"/>
                    <a:pt x="539571" y="0"/>
                    <a:pt x="521745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5"/>
            <p:cNvSpPr/>
            <p:nvPr/>
          </p:nvSpPr>
          <p:spPr>
            <a:xfrm>
              <a:off x="10000851" y="1682444"/>
              <a:ext cx="184003" cy="72285"/>
            </a:xfrm>
            <a:custGeom>
              <a:rect b="b" l="l" r="r" t="t"/>
              <a:pathLst>
                <a:path extrusionOk="0" h="72285" w="184003">
                  <a:moveTo>
                    <a:pt x="177535" y="70570"/>
                  </a:moveTo>
                  <a:cubicBezTo>
                    <a:pt x="183714" y="67030"/>
                    <a:pt x="185838" y="59177"/>
                    <a:pt x="182279" y="53031"/>
                  </a:cubicBezTo>
                  <a:cubicBezTo>
                    <a:pt x="164004" y="21471"/>
                    <a:pt x="130558" y="0"/>
                    <a:pt x="92002" y="0"/>
                  </a:cubicBezTo>
                  <a:cubicBezTo>
                    <a:pt x="53447" y="0"/>
                    <a:pt x="19999" y="21471"/>
                    <a:pt x="1725" y="53031"/>
                  </a:cubicBezTo>
                  <a:cubicBezTo>
                    <a:pt x="-1834" y="59177"/>
                    <a:pt x="290" y="67030"/>
                    <a:pt x="6469" y="70570"/>
                  </a:cubicBezTo>
                  <a:cubicBezTo>
                    <a:pt x="12648" y="74110"/>
                    <a:pt x="20542" y="71997"/>
                    <a:pt x="24100" y="65851"/>
                  </a:cubicBezTo>
                  <a:cubicBezTo>
                    <a:pt x="38169" y="41555"/>
                    <a:pt x="63461" y="25685"/>
                    <a:pt x="92002" y="25685"/>
                  </a:cubicBezTo>
                  <a:cubicBezTo>
                    <a:pt x="120543" y="25685"/>
                    <a:pt x="145835" y="41555"/>
                    <a:pt x="159904" y="65851"/>
                  </a:cubicBezTo>
                  <a:cubicBezTo>
                    <a:pt x="163463" y="71997"/>
                    <a:pt x="171356" y="74110"/>
                    <a:pt x="177535" y="70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5"/>
            <p:cNvSpPr/>
            <p:nvPr/>
          </p:nvSpPr>
          <p:spPr>
            <a:xfrm>
              <a:off x="9873650" y="1867673"/>
              <a:ext cx="431793" cy="57717"/>
            </a:xfrm>
            <a:custGeom>
              <a:rect b="b" l="l" r="r" t="t"/>
              <a:pathLst>
                <a:path extrusionOk="0" h="57717" w="431793">
                  <a:moveTo>
                    <a:pt x="243467" y="10050"/>
                  </a:moveTo>
                  <a:cubicBezTo>
                    <a:pt x="244828" y="3979"/>
                    <a:pt x="250302" y="-122"/>
                    <a:pt x="256322" y="3"/>
                  </a:cubicBezTo>
                  <a:lnTo>
                    <a:pt x="418883" y="3"/>
                  </a:lnTo>
                  <a:cubicBezTo>
                    <a:pt x="426013" y="3"/>
                    <a:pt x="431794" y="5752"/>
                    <a:pt x="431794" y="12845"/>
                  </a:cubicBezTo>
                  <a:cubicBezTo>
                    <a:pt x="431794" y="19938"/>
                    <a:pt x="426013" y="25688"/>
                    <a:pt x="418883" y="25688"/>
                  </a:cubicBezTo>
                  <a:lnTo>
                    <a:pt x="265471" y="25688"/>
                  </a:lnTo>
                  <a:cubicBezTo>
                    <a:pt x="247433" y="68393"/>
                    <a:pt x="184358" y="68396"/>
                    <a:pt x="166322" y="25688"/>
                  </a:cubicBezTo>
                  <a:lnTo>
                    <a:pt x="12910" y="25688"/>
                  </a:lnTo>
                  <a:cubicBezTo>
                    <a:pt x="5780" y="25688"/>
                    <a:pt x="0" y="19938"/>
                    <a:pt x="0" y="12845"/>
                  </a:cubicBezTo>
                  <a:cubicBezTo>
                    <a:pt x="0" y="5752"/>
                    <a:pt x="5780" y="3"/>
                    <a:pt x="12910" y="3"/>
                  </a:cubicBezTo>
                  <a:lnTo>
                    <a:pt x="175471" y="3"/>
                  </a:lnTo>
                  <a:cubicBezTo>
                    <a:pt x="181492" y="-122"/>
                    <a:pt x="186966" y="3979"/>
                    <a:pt x="188327" y="10051"/>
                  </a:cubicBezTo>
                  <a:cubicBezTo>
                    <a:pt x="194896" y="39358"/>
                    <a:pt x="236895" y="39362"/>
                    <a:pt x="243467" y="100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1" name="Google Shape;2111;p5"/>
          <p:cNvGrpSpPr/>
          <p:nvPr/>
        </p:nvGrpSpPr>
        <p:grpSpPr>
          <a:xfrm>
            <a:off x="11016419" y="1641104"/>
            <a:ext cx="441677" cy="581540"/>
            <a:chOff x="11016419" y="1641104"/>
            <a:chExt cx="441677" cy="581540"/>
          </a:xfrm>
        </p:grpSpPr>
        <p:sp>
          <p:nvSpPr>
            <p:cNvPr id="2112" name="Google Shape;2112;p5"/>
            <p:cNvSpPr/>
            <p:nvPr/>
          </p:nvSpPr>
          <p:spPr>
            <a:xfrm>
              <a:off x="11016419" y="1641104"/>
              <a:ext cx="441677" cy="581540"/>
            </a:xfrm>
            <a:custGeom>
              <a:rect b="b" l="l" r="r" t="t"/>
              <a:pathLst>
                <a:path extrusionOk="0" h="581540" w="441677">
                  <a:moveTo>
                    <a:pt x="441678" y="32409"/>
                  </a:moveTo>
                  <a:cubicBezTo>
                    <a:pt x="441678" y="14510"/>
                    <a:pt x="427253" y="0"/>
                    <a:pt x="409459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31"/>
                  </a:lnTo>
                  <a:cubicBezTo>
                    <a:pt x="0" y="567031"/>
                    <a:pt x="14425" y="581540"/>
                    <a:pt x="32219" y="581540"/>
                  </a:cubicBezTo>
                  <a:lnTo>
                    <a:pt x="409459" y="581540"/>
                  </a:lnTo>
                  <a:cubicBezTo>
                    <a:pt x="427253" y="581540"/>
                    <a:pt x="441678" y="567031"/>
                    <a:pt x="441678" y="549131"/>
                  </a:cubicBezTo>
                  <a:lnTo>
                    <a:pt x="441678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5"/>
            <p:cNvSpPr/>
            <p:nvPr/>
          </p:nvSpPr>
          <p:spPr>
            <a:xfrm>
              <a:off x="11108429" y="1760386"/>
              <a:ext cx="257638" cy="25927"/>
            </a:xfrm>
            <a:custGeom>
              <a:rect b="b" l="l" r="r" t="t"/>
              <a:pathLst>
                <a:path extrusionOk="0" h="25927" w="257638">
                  <a:moveTo>
                    <a:pt x="0" y="12964"/>
                  </a:moveTo>
                  <a:cubicBezTo>
                    <a:pt x="0" y="5805"/>
                    <a:pt x="5770" y="0"/>
                    <a:pt x="12887" y="0"/>
                  </a:cubicBezTo>
                  <a:lnTo>
                    <a:pt x="244751" y="0"/>
                  </a:lnTo>
                  <a:cubicBezTo>
                    <a:pt x="251869" y="0"/>
                    <a:pt x="257639" y="5805"/>
                    <a:pt x="257639" y="12964"/>
                  </a:cubicBezTo>
                  <a:cubicBezTo>
                    <a:pt x="257639" y="20124"/>
                    <a:pt x="251869" y="25927"/>
                    <a:pt x="244751" y="25927"/>
                  </a:cubicBezTo>
                  <a:lnTo>
                    <a:pt x="12887" y="25927"/>
                  </a:lnTo>
                  <a:cubicBezTo>
                    <a:pt x="5770" y="25927"/>
                    <a:pt x="0" y="20124"/>
                    <a:pt x="0" y="12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5"/>
            <p:cNvSpPr/>
            <p:nvPr/>
          </p:nvSpPr>
          <p:spPr>
            <a:xfrm>
              <a:off x="11108429" y="1868527"/>
              <a:ext cx="257638" cy="25927"/>
            </a:xfrm>
            <a:custGeom>
              <a:rect b="b" l="l" r="r" t="t"/>
              <a:pathLst>
                <a:path extrusionOk="0" h="25927" w="257638">
                  <a:moveTo>
                    <a:pt x="0" y="12964"/>
                  </a:moveTo>
                  <a:cubicBezTo>
                    <a:pt x="0" y="5804"/>
                    <a:pt x="5770" y="0"/>
                    <a:pt x="12887" y="0"/>
                  </a:cubicBezTo>
                  <a:lnTo>
                    <a:pt x="244751" y="0"/>
                  </a:lnTo>
                  <a:cubicBezTo>
                    <a:pt x="251869" y="0"/>
                    <a:pt x="257639" y="5804"/>
                    <a:pt x="257639" y="12964"/>
                  </a:cubicBezTo>
                  <a:cubicBezTo>
                    <a:pt x="257639" y="20124"/>
                    <a:pt x="251869" y="25927"/>
                    <a:pt x="244751" y="25927"/>
                  </a:cubicBezTo>
                  <a:lnTo>
                    <a:pt x="12887" y="25927"/>
                  </a:lnTo>
                  <a:cubicBezTo>
                    <a:pt x="5770" y="25927"/>
                    <a:pt x="0" y="20124"/>
                    <a:pt x="0" y="12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5"/>
            <p:cNvSpPr/>
            <p:nvPr/>
          </p:nvSpPr>
          <p:spPr>
            <a:xfrm>
              <a:off x="11108429" y="1976693"/>
              <a:ext cx="141714" cy="25927"/>
            </a:xfrm>
            <a:custGeom>
              <a:rect b="b" l="l" r="r" t="t"/>
              <a:pathLst>
                <a:path extrusionOk="0" h="25927" w="141714">
                  <a:moveTo>
                    <a:pt x="0" y="12964"/>
                  </a:moveTo>
                  <a:cubicBezTo>
                    <a:pt x="0" y="5804"/>
                    <a:pt x="5770" y="0"/>
                    <a:pt x="12887" y="0"/>
                  </a:cubicBezTo>
                  <a:lnTo>
                    <a:pt x="128827" y="0"/>
                  </a:lnTo>
                  <a:cubicBezTo>
                    <a:pt x="135944" y="0"/>
                    <a:pt x="141714" y="5804"/>
                    <a:pt x="141714" y="12964"/>
                  </a:cubicBezTo>
                  <a:cubicBezTo>
                    <a:pt x="141714" y="20124"/>
                    <a:pt x="135944" y="25927"/>
                    <a:pt x="128827" y="25927"/>
                  </a:cubicBezTo>
                  <a:lnTo>
                    <a:pt x="12887" y="25927"/>
                  </a:lnTo>
                  <a:cubicBezTo>
                    <a:pt x="5770" y="25927"/>
                    <a:pt x="0" y="20124"/>
                    <a:pt x="0" y="12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6" name="Google Shape;2116;p5"/>
          <p:cNvGrpSpPr/>
          <p:nvPr/>
        </p:nvGrpSpPr>
        <p:grpSpPr>
          <a:xfrm>
            <a:off x="10861387" y="3061776"/>
            <a:ext cx="751723" cy="494306"/>
            <a:chOff x="10861387" y="3061776"/>
            <a:chExt cx="751723" cy="494306"/>
          </a:xfrm>
        </p:grpSpPr>
        <p:sp>
          <p:nvSpPr>
            <p:cNvPr id="2117" name="Google Shape;2117;p5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210937" y="104567"/>
                  </a:moveTo>
                  <a:cubicBezTo>
                    <a:pt x="210937" y="162318"/>
                    <a:pt x="163717" y="209134"/>
                    <a:pt x="105469" y="209134"/>
                  </a:cubicBezTo>
                  <a:cubicBezTo>
                    <a:pt x="47220" y="209134"/>
                    <a:pt x="0" y="162318"/>
                    <a:pt x="0" y="104567"/>
                  </a:cubicBezTo>
                  <a:cubicBezTo>
                    <a:pt x="0" y="46816"/>
                    <a:pt x="47220" y="0"/>
                    <a:pt x="105469" y="0"/>
                  </a:cubicBezTo>
                  <a:cubicBezTo>
                    <a:pt x="163717" y="0"/>
                    <a:pt x="210937" y="46816"/>
                    <a:pt x="210937" y="104567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5"/>
            <p:cNvSpPr/>
            <p:nvPr/>
          </p:nvSpPr>
          <p:spPr>
            <a:xfrm>
              <a:off x="11133159" y="3061776"/>
              <a:ext cx="210937" cy="209134"/>
            </a:xfrm>
            <a:custGeom>
              <a:rect b="b" l="l" r="r" t="t"/>
              <a:pathLst>
                <a:path extrusionOk="0" h="209134" w="210937">
                  <a:moveTo>
                    <a:pt x="105469" y="183334"/>
                  </a:moveTo>
                  <a:cubicBezTo>
                    <a:pt x="149346" y="183334"/>
                    <a:pt x="184914" y="148068"/>
                    <a:pt x="184914" y="104567"/>
                  </a:cubicBezTo>
                  <a:cubicBezTo>
                    <a:pt x="184914" y="61065"/>
                    <a:pt x="149346" y="25800"/>
                    <a:pt x="105469" y="25800"/>
                  </a:cubicBezTo>
                  <a:cubicBezTo>
                    <a:pt x="61592" y="25800"/>
                    <a:pt x="26023" y="61065"/>
                    <a:pt x="26023" y="104567"/>
                  </a:cubicBezTo>
                  <a:cubicBezTo>
                    <a:pt x="26023" y="148068"/>
                    <a:pt x="61592" y="183334"/>
                    <a:pt x="105469" y="183334"/>
                  </a:cubicBezTo>
                  <a:close/>
                  <a:moveTo>
                    <a:pt x="105469" y="209134"/>
                  </a:moveTo>
                  <a:cubicBezTo>
                    <a:pt x="163717" y="209134"/>
                    <a:pt x="210937" y="162318"/>
                    <a:pt x="210937" y="104567"/>
                  </a:cubicBezTo>
                  <a:cubicBezTo>
                    <a:pt x="210937" y="46816"/>
                    <a:pt x="163717" y="0"/>
                    <a:pt x="105469" y="0"/>
                  </a:cubicBezTo>
                  <a:cubicBezTo>
                    <a:pt x="47220" y="0"/>
                    <a:pt x="0" y="46816"/>
                    <a:pt x="0" y="104567"/>
                  </a:cubicBezTo>
                  <a:cubicBezTo>
                    <a:pt x="0" y="162318"/>
                    <a:pt x="47220" y="209134"/>
                    <a:pt x="105469" y="20913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5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171201" y="84869"/>
                  </a:moveTo>
                  <a:cubicBezTo>
                    <a:pt x="171201" y="131741"/>
                    <a:pt x="132876" y="169738"/>
                    <a:pt x="85600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0" y="0"/>
                  </a:cubicBezTo>
                  <a:cubicBezTo>
                    <a:pt x="132876" y="0"/>
                    <a:pt x="171201" y="37997"/>
                    <a:pt x="171201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5"/>
            <p:cNvSpPr/>
            <p:nvPr/>
          </p:nvSpPr>
          <p:spPr>
            <a:xfrm>
              <a:off x="10936050" y="3122850"/>
              <a:ext cx="171200" cy="169737"/>
            </a:xfrm>
            <a:custGeom>
              <a:rect b="b" l="l" r="r" t="t"/>
              <a:pathLst>
                <a:path extrusionOk="0" h="169737" w="171200">
                  <a:moveTo>
                    <a:pt x="85600" y="143938"/>
                  </a:moveTo>
                  <a:cubicBezTo>
                    <a:pt x="118504" y="143938"/>
                    <a:pt x="145178" y="117492"/>
                    <a:pt x="145178" y="84869"/>
                  </a:cubicBezTo>
                  <a:cubicBezTo>
                    <a:pt x="145178" y="52246"/>
                    <a:pt x="118504" y="25800"/>
                    <a:pt x="85600" y="25800"/>
                  </a:cubicBezTo>
                  <a:cubicBezTo>
                    <a:pt x="52696" y="25800"/>
                    <a:pt x="26023" y="52246"/>
                    <a:pt x="26023" y="84869"/>
                  </a:cubicBezTo>
                  <a:cubicBezTo>
                    <a:pt x="26023" y="117492"/>
                    <a:pt x="52696" y="143938"/>
                    <a:pt x="85600" y="143938"/>
                  </a:cubicBezTo>
                  <a:close/>
                  <a:moveTo>
                    <a:pt x="85600" y="169738"/>
                  </a:moveTo>
                  <a:cubicBezTo>
                    <a:pt x="132876" y="169738"/>
                    <a:pt x="171201" y="131741"/>
                    <a:pt x="171201" y="84869"/>
                  </a:cubicBezTo>
                  <a:cubicBezTo>
                    <a:pt x="171201" y="37997"/>
                    <a:pt x="132876" y="0"/>
                    <a:pt x="85600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0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5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0" y="150893"/>
                  </a:moveTo>
                  <a:cubicBezTo>
                    <a:pt x="0" y="67557"/>
                    <a:pt x="68139" y="0"/>
                    <a:pt x="152194" y="0"/>
                  </a:cubicBezTo>
                  <a:lnTo>
                    <a:pt x="168306" y="0"/>
                  </a:lnTo>
                  <a:cubicBezTo>
                    <a:pt x="252360" y="0"/>
                    <a:pt x="320499" y="67557"/>
                    <a:pt x="320499" y="150893"/>
                  </a:cubicBezTo>
                  <a:cubicBezTo>
                    <a:pt x="320499" y="164782"/>
                    <a:pt x="309143" y="176042"/>
                    <a:pt x="295134" y="176042"/>
                  </a:cubicBezTo>
                  <a:lnTo>
                    <a:pt x="25366" y="176042"/>
                  </a:lnTo>
                  <a:cubicBezTo>
                    <a:pt x="11357" y="176042"/>
                    <a:pt x="0" y="164782"/>
                    <a:pt x="0" y="150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5"/>
            <p:cNvSpPr/>
            <p:nvPr/>
          </p:nvSpPr>
          <p:spPr>
            <a:xfrm>
              <a:off x="10861387" y="3305594"/>
              <a:ext cx="320499" cy="176041"/>
            </a:xfrm>
            <a:custGeom>
              <a:rect b="b" l="l" r="r" t="t"/>
              <a:pathLst>
                <a:path extrusionOk="0" h="176041" w="320499">
                  <a:moveTo>
                    <a:pt x="168306" y="25800"/>
                  </a:moveTo>
                  <a:lnTo>
                    <a:pt x="152194" y="25800"/>
                  </a:lnTo>
                  <a:cubicBezTo>
                    <a:pt x="82730" y="25800"/>
                    <a:pt x="26378" y="81454"/>
                    <a:pt x="26025" y="150241"/>
                  </a:cubicBezTo>
                  <a:lnTo>
                    <a:pt x="294475" y="150241"/>
                  </a:lnTo>
                  <a:cubicBezTo>
                    <a:pt x="294121" y="81454"/>
                    <a:pt x="237769" y="25800"/>
                    <a:pt x="168306" y="25800"/>
                  </a:cubicBezTo>
                  <a:close/>
                  <a:moveTo>
                    <a:pt x="152194" y="0"/>
                  </a:moveTo>
                  <a:cubicBezTo>
                    <a:pt x="68139" y="0"/>
                    <a:pt x="0" y="67557"/>
                    <a:pt x="0" y="150893"/>
                  </a:cubicBezTo>
                  <a:cubicBezTo>
                    <a:pt x="0" y="164782"/>
                    <a:pt x="11357" y="176042"/>
                    <a:pt x="25366" y="176042"/>
                  </a:cubicBezTo>
                  <a:lnTo>
                    <a:pt x="295134" y="176042"/>
                  </a:lnTo>
                  <a:cubicBezTo>
                    <a:pt x="309143" y="176042"/>
                    <a:pt x="320499" y="164782"/>
                    <a:pt x="320499" y="150893"/>
                  </a:cubicBezTo>
                  <a:cubicBezTo>
                    <a:pt x="320499" y="67557"/>
                    <a:pt x="252360" y="0"/>
                    <a:pt x="168306" y="0"/>
                  </a:cubicBezTo>
                  <a:lnTo>
                    <a:pt x="15219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5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171202" y="84869"/>
                  </a:moveTo>
                  <a:cubicBezTo>
                    <a:pt x="171202" y="131741"/>
                    <a:pt x="132876" y="169738"/>
                    <a:pt x="85601" y="169738"/>
                  </a:cubicBezTo>
                  <a:cubicBezTo>
                    <a:pt x="38324" y="169738"/>
                    <a:pt x="0" y="131741"/>
                    <a:pt x="0" y="84869"/>
                  </a:cubicBezTo>
                  <a:cubicBezTo>
                    <a:pt x="0" y="37997"/>
                    <a:pt x="38324" y="0"/>
                    <a:pt x="85601" y="0"/>
                  </a:cubicBezTo>
                  <a:cubicBezTo>
                    <a:pt x="132876" y="0"/>
                    <a:pt x="171202" y="37997"/>
                    <a:pt x="171202" y="8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5"/>
            <p:cNvSpPr/>
            <p:nvPr/>
          </p:nvSpPr>
          <p:spPr>
            <a:xfrm>
              <a:off x="11367263" y="3122850"/>
              <a:ext cx="171201" cy="169737"/>
            </a:xfrm>
            <a:custGeom>
              <a:rect b="b" l="l" r="r" t="t"/>
              <a:pathLst>
                <a:path extrusionOk="0" h="169737" w="171201">
                  <a:moveTo>
                    <a:pt x="85601" y="143938"/>
                  </a:moveTo>
                  <a:cubicBezTo>
                    <a:pt x="118505" y="143938"/>
                    <a:pt x="145179" y="117492"/>
                    <a:pt x="145179" y="84869"/>
                  </a:cubicBezTo>
                  <a:cubicBezTo>
                    <a:pt x="145179" y="52246"/>
                    <a:pt x="118505" y="25800"/>
                    <a:pt x="85601" y="25800"/>
                  </a:cubicBezTo>
                  <a:cubicBezTo>
                    <a:pt x="52697" y="25800"/>
                    <a:pt x="26023" y="52246"/>
                    <a:pt x="26023" y="84869"/>
                  </a:cubicBezTo>
                  <a:cubicBezTo>
                    <a:pt x="26023" y="117492"/>
                    <a:pt x="52697" y="143938"/>
                    <a:pt x="85601" y="143938"/>
                  </a:cubicBezTo>
                  <a:close/>
                  <a:moveTo>
                    <a:pt x="85601" y="169738"/>
                  </a:moveTo>
                  <a:cubicBezTo>
                    <a:pt x="132876" y="169738"/>
                    <a:pt x="171202" y="131741"/>
                    <a:pt x="171202" y="84869"/>
                  </a:cubicBezTo>
                  <a:cubicBezTo>
                    <a:pt x="171202" y="37997"/>
                    <a:pt x="132876" y="0"/>
                    <a:pt x="85601" y="0"/>
                  </a:cubicBezTo>
                  <a:cubicBezTo>
                    <a:pt x="38324" y="0"/>
                    <a:pt x="0" y="37997"/>
                    <a:pt x="0" y="84869"/>
                  </a:cubicBezTo>
                  <a:cubicBezTo>
                    <a:pt x="0" y="131741"/>
                    <a:pt x="38324" y="169738"/>
                    <a:pt x="85601" y="16973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5"/>
            <p:cNvSpPr/>
            <p:nvPr/>
          </p:nvSpPr>
          <p:spPr>
            <a:xfrm>
              <a:off x="11292612" y="3318895"/>
              <a:ext cx="320498" cy="162739"/>
            </a:xfrm>
            <a:custGeom>
              <a:rect b="b" l="l" r="r" t="t"/>
              <a:pathLst>
                <a:path extrusionOk="0" h="162739" w="320498">
                  <a:moveTo>
                    <a:pt x="0" y="138289"/>
                  </a:moveTo>
                  <a:cubicBezTo>
                    <a:pt x="0" y="54568"/>
                    <a:pt x="68108" y="0"/>
                    <a:pt x="152550" y="0"/>
                  </a:cubicBezTo>
                  <a:lnTo>
                    <a:pt x="167253" y="0"/>
                  </a:lnTo>
                  <a:cubicBezTo>
                    <a:pt x="251694" y="0"/>
                    <a:pt x="320498" y="54568"/>
                    <a:pt x="320498" y="138289"/>
                  </a:cubicBezTo>
                  <a:cubicBezTo>
                    <a:pt x="320498" y="151793"/>
                    <a:pt x="309458" y="162740"/>
                    <a:pt x="295835" y="162740"/>
                  </a:cubicBezTo>
                  <a:lnTo>
                    <a:pt x="24661" y="162740"/>
                  </a:lnTo>
                  <a:cubicBezTo>
                    <a:pt x="11041" y="162740"/>
                    <a:pt x="0" y="151793"/>
                    <a:pt x="0" y="138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5"/>
            <p:cNvSpPr/>
            <p:nvPr/>
          </p:nvSpPr>
          <p:spPr>
            <a:xfrm>
              <a:off x="11292612" y="3305594"/>
              <a:ext cx="320498" cy="176041"/>
            </a:xfrm>
            <a:custGeom>
              <a:rect b="b" l="l" r="r" t="t"/>
              <a:pathLst>
                <a:path extrusionOk="0" h="176041" w="320498">
                  <a:moveTo>
                    <a:pt x="167601" y="25800"/>
                  </a:moveTo>
                  <a:lnTo>
                    <a:pt x="152898" y="25800"/>
                  </a:lnTo>
                  <a:cubicBezTo>
                    <a:pt x="83282" y="25800"/>
                    <a:pt x="26760" y="81391"/>
                    <a:pt x="26030" y="150241"/>
                  </a:cubicBezTo>
                  <a:lnTo>
                    <a:pt x="294469" y="150241"/>
                  </a:lnTo>
                  <a:cubicBezTo>
                    <a:pt x="293741" y="81391"/>
                    <a:pt x="237219" y="25800"/>
                    <a:pt x="167601" y="25800"/>
                  </a:cubicBezTo>
                  <a:close/>
                  <a:moveTo>
                    <a:pt x="152898" y="0"/>
                  </a:moveTo>
                  <a:cubicBezTo>
                    <a:pt x="68455" y="0"/>
                    <a:pt x="0" y="67870"/>
                    <a:pt x="0" y="151591"/>
                  </a:cubicBezTo>
                  <a:cubicBezTo>
                    <a:pt x="0" y="165095"/>
                    <a:pt x="11041" y="176042"/>
                    <a:pt x="24661" y="176042"/>
                  </a:cubicBezTo>
                  <a:lnTo>
                    <a:pt x="295835" y="176042"/>
                  </a:lnTo>
                  <a:cubicBezTo>
                    <a:pt x="309458" y="176042"/>
                    <a:pt x="320498" y="165095"/>
                    <a:pt x="320498" y="151591"/>
                  </a:cubicBezTo>
                  <a:cubicBezTo>
                    <a:pt x="320498" y="67870"/>
                    <a:pt x="252045" y="0"/>
                    <a:pt x="167601" y="0"/>
                  </a:cubicBezTo>
                  <a:lnTo>
                    <a:pt x="15289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5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0" y="212853"/>
                  </a:moveTo>
                  <a:cubicBezTo>
                    <a:pt x="0" y="95298"/>
                    <a:pt x="96119" y="0"/>
                    <a:pt x="214688" y="0"/>
                  </a:cubicBezTo>
                  <a:lnTo>
                    <a:pt x="231230" y="0"/>
                  </a:lnTo>
                  <a:cubicBezTo>
                    <a:pt x="349799" y="0"/>
                    <a:pt x="445919" y="95298"/>
                    <a:pt x="445919" y="212853"/>
                  </a:cubicBezTo>
                  <a:lnTo>
                    <a:pt x="445919" y="221595"/>
                  </a:lnTo>
                  <a:cubicBezTo>
                    <a:pt x="445919" y="239406"/>
                    <a:pt x="431355" y="253845"/>
                    <a:pt x="413390" y="253845"/>
                  </a:cubicBezTo>
                  <a:lnTo>
                    <a:pt x="32529" y="253845"/>
                  </a:lnTo>
                  <a:cubicBezTo>
                    <a:pt x="14564" y="253845"/>
                    <a:pt x="0" y="239406"/>
                    <a:pt x="0" y="221595"/>
                  </a:cubicBezTo>
                  <a:lnTo>
                    <a:pt x="0" y="212853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5"/>
            <p:cNvSpPr/>
            <p:nvPr/>
          </p:nvSpPr>
          <p:spPr>
            <a:xfrm>
              <a:off x="11015662" y="3302237"/>
              <a:ext cx="445918" cy="253845"/>
            </a:xfrm>
            <a:custGeom>
              <a:rect b="b" l="l" r="r" t="t"/>
              <a:pathLst>
                <a:path extrusionOk="0" h="253845" w="445918">
                  <a:moveTo>
                    <a:pt x="231230" y="25800"/>
                  </a:moveTo>
                  <a:lnTo>
                    <a:pt x="214688" y="25800"/>
                  </a:lnTo>
                  <a:cubicBezTo>
                    <a:pt x="110491" y="25800"/>
                    <a:pt x="26023" y="109547"/>
                    <a:pt x="26023" y="212853"/>
                  </a:cubicBezTo>
                  <a:lnTo>
                    <a:pt x="26023" y="221595"/>
                  </a:lnTo>
                  <a:cubicBezTo>
                    <a:pt x="26023" y="225157"/>
                    <a:pt x="28935" y="228045"/>
                    <a:pt x="32529" y="228045"/>
                  </a:cubicBezTo>
                  <a:lnTo>
                    <a:pt x="413390" y="228045"/>
                  </a:lnTo>
                  <a:cubicBezTo>
                    <a:pt x="416983" y="228045"/>
                    <a:pt x="419896" y="225157"/>
                    <a:pt x="419896" y="221595"/>
                  </a:cubicBezTo>
                  <a:lnTo>
                    <a:pt x="419896" y="212853"/>
                  </a:lnTo>
                  <a:cubicBezTo>
                    <a:pt x="419896" y="109547"/>
                    <a:pt x="335427" y="25800"/>
                    <a:pt x="231230" y="25800"/>
                  </a:cubicBezTo>
                  <a:close/>
                  <a:moveTo>
                    <a:pt x="214688" y="0"/>
                  </a:moveTo>
                  <a:cubicBezTo>
                    <a:pt x="96119" y="0"/>
                    <a:pt x="0" y="95298"/>
                    <a:pt x="0" y="212853"/>
                  </a:cubicBezTo>
                  <a:lnTo>
                    <a:pt x="0" y="221595"/>
                  </a:lnTo>
                  <a:cubicBezTo>
                    <a:pt x="0" y="239406"/>
                    <a:pt x="14564" y="253845"/>
                    <a:pt x="32529" y="253845"/>
                  </a:cubicBezTo>
                  <a:lnTo>
                    <a:pt x="413390" y="253845"/>
                  </a:lnTo>
                  <a:cubicBezTo>
                    <a:pt x="431355" y="253845"/>
                    <a:pt x="445919" y="239406"/>
                    <a:pt x="445919" y="221595"/>
                  </a:cubicBezTo>
                  <a:lnTo>
                    <a:pt x="445919" y="212853"/>
                  </a:lnTo>
                  <a:cubicBezTo>
                    <a:pt x="445919" y="95298"/>
                    <a:pt x="349799" y="0"/>
                    <a:pt x="231230" y="0"/>
                  </a:cubicBezTo>
                  <a:lnTo>
                    <a:pt x="21468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5"/>
            <p:cNvSpPr/>
            <p:nvPr/>
          </p:nvSpPr>
          <p:spPr>
            <a:xfrm>
              <a:off x="11225770" y="3368941"/>
              <a:ext cx="26022" cy="110522"/>
            </a:xfrm>
            <a:custGeom>
              <a:rect b="b" l="l" r="r" t="t"/>
              <a:pathLst>
                <a:path extrusionOk="0" h="110522" w="26022">
                  <a:moveTo>
                    <a:pt x="13011" y="0"/>
                  </a:moveTo>
                  <a:cubicBezTo>
                    <a:pt x="20197" y="0"/>
                    <a:pt x="26023" y="5775"/>
                    <a:pt x="26023" y="12900"/>
                  </a:cubicBezTo>
                  <a:lnTo>
                    <a:pt x="26023" y="97623"/>
                  </a:lnTo>
                  <a:cubicBezTo>
                    <a:pt x="26023" y="104748"/>
                    <a:pt x="20197" y="110523"/>
                    <a:pt x="13011" y="110523"/>
                  </a:cubicBezTo>
                  <a:cubicBezTo>
                    <a:pt x="5825" y="110523"/>
                    <a:pt x="0" y="104748"/>
                    <a:pt x="0" y="97623"/>
                  </a:cubicBezTo>
                  <a:lnTo>
                    <a:pt x="0" y="12900"/>
                  </a:lnTo>
                  <a:cubicBezTo>
                    <a:pt x="0" y="5775"/>
                    <a:pt x="5825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0" name="Google Shape;2130;p5"/>
          <p:cNvGrpSpPr/>
          <p:nvPr/>
        </p:nvGrpSpPr>
        <p:grpSpPr>
          <a:xfrm>
            <a:off x="9868510" y="3061784"/>
            <a:ext cx="441673" cy="494297"/>
            <a:chOff x="9868510" y="3061784"/>
            <a:chExt cx="441673" cy="494297"/>
          </a:xfrm>
        </p:grpSpPr>
        <p:sp>
          <p:nvSpPr>
            <p:cNvPr id="2131" name="Google Shape;2131;p5"/>
            <p:cNvSpPr/>
            <p:nvPr/>
          </p:nvSpPr>
          <p:spPr>
            <a:xfrm>
              <a:off x="9984891" y="3061784"/>
              <a:ext cx="208929" cy="209134"/>
            </a:xfrm>
            <a:custGeom>
              <a:rect b="b" l="l" r="r" t="t"/>
              <a:pathLst>
                <a:path extrusionOk="0" h="209134" w="208929">
                  <a:moveTo>
                    <a:pt x="208929" y="104568"/>
                  </a:moveTo>
                  <a:cubicBezTo>
                    <a:pt x="208929" y="162319"/>
                    <a:pt x="162159" y="209135"/>
                    <a:pt x="104465" y="209135"/>
                  </a:cubicBezTo>
                  <a:cubicBezTo>
                    <a:pt x="46771" y="209135"/>
                    <a:pt x="0" y="162319"/>
                    <a:pt x="0" y="104568"/>
                  </a:cubicBezTo>
                  <a:cubicBezTo>
                    <a:pt x="0" y="46816"/>
                    <a:pt x="46771" y="0"/>
                    <a:pt x="104465" y="0"/>
                  </a:cubicBezTo>
                  <a:cubicBezTo>
                    <a:pt x="162159" y="0"/>
                    <a:pt x="208929" y="46816"/>
                    <a:pt x="208929" y="104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5"/>
            <p:cNvSpPr/>
            <p:nvPr/>
          </p:nvSpPr>
          <p:spPr>
            <a:xfrm>
              <a:off x="9984891" y="3061784"/>
              <a:ext cx="208929" cy="209134"/>
            </a:xfrm>
            <a:custGeom>
              <a:rect b="b" l="l" r="r" t="t"/>
              <a:pathLst>
                <a:path extrusionOk="0" h="209134" w="208929">
                  <a:moveTo>
                    <a:pt x="104465" y="183334"/>
                  </a:moveTo>
                  <a:cubicBezTo>
                    <a:pt x="147924" y="183334"/>
                    <a:pt x="183154" y="148069"/>
                    <a:pt x="183154" y="104568"/>
                  </a:cubicBezTo>
                  <a:cubicBezTo>
                    <a:pt x="183154" y="61066"/>
                    <a:pt x="147924" y="25800"/>
                    <a:pt x="104465" y="25800"/>
                  </a:cubicBezTo>
                  <a:cubicBezTo>
                    <a:pt x="61005" y="25800"/>
                    <a:pt x="25775" y="61066"/>
                    <a:pt x="25775" y="104568"/>
                  </a:cubicBezTo>
                  <a:cubicBezTo>
                    <a:pt x="25775" y="148069"/>
                    <a:pt x="61005" y="183334"/>
                    <a:pt x="104465" y="183334"/>
                  </a:cubicBezTo>
                  <a:close/>
                  <a:moveTo>
                    <a:pt x="104465" y="209135"/>
                  </a:moveTo>
                  <a:cubicBezTo>
                    <a:pt x="162159" y="209135"/>
                    <a:pt x="208929" y="162319"/>
                    <a:pt x="208929" y="104568"/>
                  </a:cubicBezTo>
                  <a:cubicBezTo>
                    <a:pt x="208929" y="46816"/>
                    <a:pt x="162159" y="0"/>
                    <a:pt x="104465" y="0"/>
                  </a:cubicBezTo>
                  <a:cubicBezTo>
                    <a:pt x="46771" y="0"/>
                    <a:pt x="0" y="46816"/>
                    <a:pt x="0" y="104568"/>
                  </a:cubicBezTo>
                  <a:cubicBezTo>
                    <a:pt x="0" y="162319"/>
                    <a:pt x="46771" y="209135"/>
                    <a:pt x="104465" y="20913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5"/>
            <p:cNvSpPr/>
            <p:nvPr/>
          </p:nvSpPr>
          <p:spPr>
            <a:xfrm>
              <a:off x="9868510" y="3302236"/>
              <a:ext cx="441673" cy="253845"/>
            </a:xfrm>
            <a:custGeom>
              <a:rect b="b" l="l" r="r" t="t"/>
              <a:pathLst>
                <a:path extrusionOk="0" h="253845" w="441673">
                  <a:moveTo>
                    <a:pt x="220837" y="0"/>
                  </a:moveTo>
                  <a:cubicBezTo>
                    <a:pt x="98872" y="0"/>
                    <a:pt x="0" y="99897"/>
                    <a:pt x="0" y="221982"/>
                  </a:cubicBezTo>
                  <a:cubicBezTo>
                    <a:pt x="0" y="239507"/>
                    <a:pt x="14192" y="253846"/>
                    <a:pt x="31700" y="253846"/>
                  </a:cubicBezTo>
                  <a:lnTo>
                    <a:pt x="409974" y="253846"/>
                  </a:lnTo>
                  <a:cubicBezTo>
                    <a:pt x="427481" y="253846"/>
                    <a:pt x="441674" y="239507"/>
                    <a:pt x="441674" y="221982"/>
                  </a:cubicBezTo>
                  <a:cubicBezTo>
                    <a:pt x="441674" y="99897"/>
                    <a:pt x="342801" y="0"/>
                    <a:pt x="220837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5"/>
            <p:cNvSpPr/>
            <p:nvPr/>
          </p:nvSpPr>
          <p:spPr>
            <a:xfrm>
              <a:off x="10075100" y="3367135"/>
              <a:ext cx="25774" cy="108462"/>
            </a:xfrm>
            <a:custGeom>
              <a:rect b="b" l="l" r="r" t="t"/>
              <a:pathLst>
                <a:path extrusionOk="0" h="108462" w="25774">
                  <a:moveTo>
                    <a:pt x="12887" y="0"/>
                  </a:moveTo>
                  <a:cubicBezTo>
                    <a:pt x="20005" y="0"/>
                    <a:pt x="25775" y="5775"/>
                    <a:pt x="25775" y="12900"/>
                  </a:cubicBezTo>
                  <a:lnTo>
                    <a:pt x="25775" y="95562"/>
                  </a:lnTo>
                  <a:cubicBezTo>
                    <a:pt x="25775" y="102687"/>
                    <a:pt x="20005" y="108462"/>
                    <a:pt x="12887" y="108462"/>
                  </a:cubicBezTo>
                  <a:cubicBezTo>
                    <a:pt x="5770" y="108462"/>
                    <a:pt x="0" y="102687"/>
                    <a:pt x="0" y="95562"/>
                  </a:cubicBezTo>
                  <a:lnTo>
                    <a:pt x="0" y="12900"/>
                  </a:lnTo>
                  <a:cubicBezTo>
                    <a:pt x="0" y="5775"/>
                    <a:pt x="5770" y="0"/>
                    <a:pt x="12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5" name="Google Shape;2135;p5"/>
          <p:cNvGrpSpPr/>
          <p:nvPr/>
        </p:nvGrpSpPr>
        <p:grpSpPr>
          <a:xfrm>
            <a:off x="8729686" y="3036348"/>
            <a:ext cx="440641" cy="549218"/>
            <a:chOff x="8729686" y="3036348"/>
            <a:chExt cx="440641" cy="549218"/>
          </a:xfrm>
        </p:grpSpPr>
        <p:sp>
          <p:nvSpPr>
            <p:cNvPr id="2136" name="Google Shape;2136;p5"/>
            <p:cNvSpPr/>
            <p:nvPr/>
          </p:nvSpPr>
          <p:spPr>
            <a:xfrm>
              <a:off x="8729686" y="3036348"/>
              <a:ext cx="440641" cy="549218"/>
            </a:xfrm>
            <a:custGeom>
              <a:rect b="b" l="l" r="r" t="t"/>
              <a:pathLst>
                <a:path extrusionOk="0" h="549218" w="440641">
                  <a:moveTo>
                    <a:pt x="220321" y="0"/>
                  </a:moveTo>
                  <a:cubicBezTo>
                    <a:pt x="162236" y="0"/>
                    <a:pt x="109189" y="6390"/>
                    <a:pt x="70266" y="16978"/>
                  </a:cubicBezTo>
                  <a:cubicBezTo>
                    <a:pt x="50898" y="22246"/>
                    <a:pt x="34292" y="28748"/>
                    <a:pt x="22226" y="36508"/>
                  </a:cubicBezTo>
                  <a:cubicBezTo>
                    <a:pt x="10750" y="43888"/>
                    <a:pt x="0" y="54681"/>
                    <a:pt x="0" y="69336"/>
                  </a:cubicBezTo>
                  <a:lnTo>
                    <a:pt x="0" y="167062"/>
                  </a:lnTo>
                  <a:cubicBezTo>
                    <a:pt x="15" y="180322"/>
                    <a:pt x="8830" y="190416"/>
                    <a:pt x="19015" y="197683"/>
                  </a:cubicBezTo>
                  <a:cubicBezTo>
                    <a:pt x="8823" y="204954"/>
                    <a:pt x="0" y="215060"/>
                    <a:pt x="0" y="228336"/>
                  </a:cubicBezTo>
                  <a:lnTo>
                    <a:pt x="0" y="326062"/>
                  </a:lnTo>
                  <a:cubicBezTo>
                    <a:pt x="13" y="337824"/>
                    <a:pt x="6949" y="347094"/>
                    <a:pt x="15624" y="354110"/>
                  </a:cubicBezTo>
                  <a:cubicBezTo>
                    <a:pt x="6942" y="361132"/>
                    <a:pt x="0" y="370413"/>
                    <a:pt x="0" y="382190"/>
                  </a:cubicBezTo>
                  <a:lnTo>
                    <a:pt x="0" y="479916"/>
                  </a:lnTo>
                  <a:cubicBezTo>
                    <a:pt x="17" y="494563"/>
                    <a:pt x="10770" y="505347"/>
                    <a:pt x="22248" y="512724"/>
                  </a:cubicBezTo>
                  <a:cubicBezTo>
                    <a:pt x="34316" y="520481"/>
                    <a:pt x="50921" y="526981"/>
                    <a:pt x="70289" y="532247"/>
                  </a:cubicBezTo>
                  <a:cubicBezTo>
                    <a:pt x="109209" y="542831"/>
                    <a:pt x="162247" y="549219"/>
                    <a:pt x="220321" y="549219"/>
                  </a:cubicBezTo>
                  <a:cubicBezTo>
                    <a:pt x="278394" y="549219"/>
                    <a:pt x="331432" y="542831"/>
                    <a:pt x="370352" y="532247"/>
                  </a:cubicBezTo>
                  <a:cubicBezTo>
                    <a:pt x="389720" y="526981"/>
                    <a:pt x="406325" y="520481"/>
                    <a:pt x="418394" y="512724"/>
                  </a:cubicBezTo>
                  <a:cubicBezTo>
                    <a:pt x="429871" y="505347"/>
                    <a:pt x="440625" y="494563"/>
                    <a:pt x="440641" y="479916"/>
                  </a:cubicBezTo>
                  <a:lnTo>
                    <a:pt x="440641" y="382190"/>
                  </a:lnTo>
                  <a:cubicBezTo>
                    <a:pt x="440641" y="370413"/>
                    <a:pt x="433700" y="361132"/>
                    <a:pt x="425018" y="354110"/>
                  </a:cubicBezTo>
                  <a:cubicBezTo>
                    <a:pt x="433692" y="347094"/>
                    <a:pt x="440628" y="337824"/>
                    <a:pt x="440641" y="326062"/>
                  </a:cubicBezTo>
                  <a:lnTo>
                    <a:pt x="440641" y="228336"/>
                  </a:lnTo>
                  <a:cubicBezTo>
                    <a:pt x="440641" y="215060"/>
                    <a:pt x="431819" y="204954"/>
                    <a:pt x="421627" y="197683"/>
                  </a:cubicBezTo>
                  <a:cubicBezTo>
                    <a:pt x="431812" y="190416"/>
                    <a:pt x="440626" y="180322"/>
                    <a:pt x="440641" y="167062"/>
                  </a:cubicBezTo>
                  <a:lnTo>
                    <a:pt x="440641" y="69336"/>
                  </a:lnTo>
                  <a:cubicBezTo>
                    <a:pt x="440641" y="54681"/>
                    <a:pt x="429891" y="43888"/>
                    <a:pt x="418415" y="36508"/>
                  </a:cubicBezTo>
                  <a:cubicBezTo>
                    <a:pt x="406349" y="28748"/>
                    <a:pt x="389744" y="22246"/>
                    <a:pt x="370375" y="16978"/>
                  </a:cubicBezTo>
                  <a:cubicBezTo>
                    <a:pt x="331452" y="6390"/>
                    <a:pt x="278405" y="0"/>
                    <a:pt x="22032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5"/>
            <p:cNvSpPr/>
            <p:nvPr/>
          </p:nvSpPr>
          <p:spPr>
            <a:xfrm>
              <a:off x="8872997" y="3129871"/>
              <a:ext cx="246194" cy="45149"/>
            </a:xfrm>
            <a:custGeom>
              <a:rect b="b" l="l" r="r" t="t"/>
              <a:pathLst>
                <a:path extrusionOk="0" h="45149" w="246194">
                  <a:moveTo>
                    <a:pt x="245610" y="9081"/>
                  </a:moveTo>
                  <a:cubicBezTo>
                    <a:pt x="247724" y="15890"/>
                    <a:pt x="243926" y="23126"/>
                    <a:pt x="237130" y="25242"/>
                  </a:cubicBezTo>
                  <a:cubicBezTo>
                    <a:pt x="197481" y="37591"/>
                    <a:pt x="140178" y="45150"/>
                    <a:pt x="77011" y="45150"/>
                  </a:cubicBezTo>
                  <a:cubicBezTo>
                    <a:pt x="54267" y="45150"/>
                    <a:pt x="32338" y="44170"/>
                    <a:pt x="11756" y="42352"/>
                  </a:cubicBezTo>
                  <a:cubicBezTo>
                    <a:pt x="4666" y="41726"/>
                    <a:pt x="-575" y="35460"/>
                    <a:pt x="51" y="28358"/>
                  </a:cubicBezTo>
                  <a:cubicBezTo>
                    <a:pt x="676" y="21255"/>
                    <a:pt x="6930" y="16004"/>
                    <a:pt x="14020" y="16630"/>
                  </a:cubicBezTo>
                  <a:cubicBezTo>
                    <a:pt x="33824" y="18380"/>
                    <a:pt x="54996" y="19329"/>
                    <a:pt x="77011" y="19329"/>
                  </a:cubicBezTo>
                  <a:cubicBezTo>
                    <a:pt x="138536" y="19329"/>
                    <a:pt x="193076" y="11923"/>
                    <a:pt x="229478" y="586"/>
                  </a:cubicBezTo>
                  <a:cubicBezTo>
                    <a:pt x="236274" y="-1532"/>
                    <a:pt x="243497" y="2272"/>
                    <a:pt x="245610" y="9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5"/>
            <p:cNvSpPr/>
            <p:nvPr/>
          </p:nvSpPr>
          <p:spPr>
            <a:xfrm>
              <a:off x="8872997" y="3279649"/>
              <a:ext cx="246194" cy="45149"/>
            </a:xfrm>
            <a:custGeom>
              <a:rect b="b" l="l" r="r" t="t"/>
              <a:pathLst>
                <a:path extrusionOk="0" h="45149" w="246194">
                  <a:moveTo>
                    <a:pt x="245610" y="9081"/>
                  </a:moveTo>
                  <a:cubicBezTo>
                    <a:pt x="247724" y="15890"/>
                    <a:pt x="243926" y="23125"/>
                    <a:pt x="237130" y="25242"/>
                  </a:cubicBezTo>
                  <a:cubicBezTo>
                    <a:pt x="197481" y="37591"/>
                    <a:pt x="140178" y="45149"/>
                    <a:pt x="77011" y="45149"/>
                  </a:cubicBezTo>
                  <a:cubicBezTo>
                    <a:pt x="54267" y="45149"/>
                    <a:pt x="32338" y="44170"/>
                    <a:pt x="11756" y="42352"/>
                  </a:cubicBezTo>
                  <a:cubicBezTo>
                    <a:pt x="4666" y="41726"/>
                    <a:pt x="-575" y="35460"/>
                    <a:pt x="51" y="28357"/>
                  </a:cubicBezTo>
                  <a:cubicBezTo>
                    <a:pt x="676" y="21255"/>
                    <a:pt x="6930" y="16005"/>
                    <a:pt x="14020" y="16631"/>
                  </a:cubicBezTo>
                  <a:cubicBezTo>
                    <a:pt x="33824" y="18380"/>
                    <a:pt x="54996" y="19328"/>
                    <a:pt x="77011" y="19328"/>
                  </a:cubicBezTo>
                  <a:cubicBezTo>
                    <a:pt x="138536" y="19328"/>
                    <a:pt x="193076" y="11923"/>
                    <a:pt x="229478" y="585"/>
                  </a:cubicBezTo>
                  <a:cubicBezTo>
                    <a:pt x="236274" y="-1531"/>
                    <a:pt x="243497" y="2272"/>
                    <a:pt x="245610" y="9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5"/>
            <p:cNvSpPr/>
            <p:nvPr/>
          </p:nvSpPr>
          <p:spPr>
            <a:xfrm>
              <a:off x="8872997" y="3456868"/>
              <a:ext cx="246194" cy="45149"/>
            </a:xfrm>
            <a:custGeom>
              <a:rect b="b" l="l" r="r" t="t"/>
              <a:pathLst>
                <a:path extrusionOk="0" h="45149" w="246194">
                  <a:moveTo>
                    <a:pt x="245610" y="9081"/>
                  </a:moveTo>
                  <a:cubicBezTo>
                    <a:pt x="247724" y="15890"/>
                    <a:pt x="243926" y="23126"/>
                    <a:pt x="237130" y="25243"/>
                  </a:cubicBezTo>
                  <a:cubicBezTo>
                    <a:pt x="197481" y="37592"/>
                    <a:pt x="140178" y="45149"/>
                    <a:pt x="77011" y="45149"/>
                  </a:cubicBezTo>
                  <a:cubicBezTo>
                    <a:pt x="54267" y="45149"/>
                    <a:pt x="32338" y="44170"/>
                    <a:pt x="11756" y="42352"/>
                  </a:cubicBezTo>
                  <a:cubicBezTo>
                    <a:pt x="4666" y="41726"/>
                    <a:pt x="-575" y="35460"/>
                    <a:pt x="51" y="28357"/>
                  </a:cubicBezTo>
                  <a:cubicBezTo>
                    <a:pt x="676" y="21255"/>
                    <a:pt x="6930" y="16005"/>
                    <a:pt x="14020" y="16631"/>
                  </a:cubicBezTo>
                  <a:cubicBezTo>
                    <a:pt x="33824" y="18380"/>
                    <a:pt x="54996" y="19328"/>
                    <a:pt x="77011" y="19328"/>
                  </a:cubicBezTo>
                  <a:cubicBezTo>
                    <a:pt x="138536" y="19328"/>
                    <a:pt x="193076" y="11923"/>
                    <a:pt x="229478" y="585"/>
                  </a:cubicBezTo>
                  <a:cubicBezTo>
                    <a:pt x="236274" y="-1531"/>
                    <a:pt x="243497" y="2272"/>
                    <a:pt x="245610" y="9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0" name="Google Shape;2140;p5"/>
          <p:cNvSpPr/>
          <p:nvPr/>
        </p:nvSpPr>
        <p:spPr>
          <a:xfrm>
            <a:off x="7517667" y="3035520"/>
            <a:ext cx="571278" cy="506872"/>
          </a:xfrm>
          <a:custGeom>
            <a:rect b="b" l="l" r="r" t="t"/>
            <a:pathLst>
              <a:path extrusionOk="0" h="506872" w="571278">
                <a:moveTo>
                  <a:pt x="234988" y="3795"/>
                </a:moveTo>
                <a:cubicBezTo>
                  <a:pt x="229906" y="-1265"/>
                  <a:pt x="221668" y="-1265"/>
                  <a:pt x="216587" y="3795"/>
                </a:cubicBezTo>
                <a:cubicBezTo>
                  <a:pt x="211505" y="8855"/>
                  <a:pt x="211505" y="17058"/>
                  <a:pt x="216587" y="22118"/>
                </a:cubicBezTo>
                <a:lnTo>
                  <a:pt x="276447" y="81726"/>
                </a:lnTo>
                <a:lnTo>
                  <a:pt x="294849" y="81726"/>
                </a:lnTo>
                <a:lnTo>
                  <a:pt x="354709" y="22118"/>
                </a:lnTo>
                <a:cubicBezTo>
                  <a:pt x="359791" y="17058"/>
                  <a:pt x="359791" y="8855"/>
                  <a:pt x="354709" y="3795"/>
                </a:cubicBezTo>
                <a:cubicBezTo>
                  <a:pt x="349628" y="-1265"/>
                  <a:pt x="341389" y="-1265"/>
                  <a:pt x="336308" y="3795"/>
                </a:cubicBezTo>
                <a:lnTo>
                  <a:pt x="285648" y="54241"/>
                </a:lnTo>
                <a:lnTo>
                  <a:pt x="234988" y="3795"/>
                </a:lnTo>
                <a:close/>
                <a:moveTo>
                  <a:pt x="0" y="131808"/>
                </a:moveTo>
                <a:cubicBezTo>
                  <a:pt x="0" y="113919"/>
                  <a:pt x="14563" y="99416"/>
                  <a:pt x="32529" y="99416"/>
                </a:cubicBezTo>
                <a:lnTo>
                  <a:pt x="538750" y="99416"/>
                </a:lnTo>
                <a:cubicBezTo>
                  <a:pt x="556716" y="99416"/>
                  <a:pt x="571279" y="113919"/>
                  <a:pt x="571279" y="131808"/>
                </a:cubicBezTo>
                <a:lnTo>
                  <a:pt x="571279" y="474481"/>
                </a:lnTo>
                <a:cubicBezTo>
                  <a:pt x="571279" y="492370"/>
                  <a:pt x="556716" y="506873"/>
                  <a:pt x="538750" y="506873"/>
                </a:cubicBezTo>
                <a:lnTo>
                  <a:pt x="32529" y="506873"/>
                </a:lnTo>
                <a:cubicBezTo>
                  <a:pt x="14563" y="506873"/>
                  <a:pt x="0" y="492370"/>
                  <a:pt x="0" y="474481"/>
                </a:cubicBezTo>
                <a:lnTo>
                  <a:pt x="0" y="131808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1" name="Google Shape;2141;p5"/>
          <p:cNvGrpSpPr/>
          <p:nvPr/>
        </p:nvGrpSpPr>
        <p:grpSpPr>
          <a:xfrm>
            <a:off x="6420070" y="2990200"/>
            <a:ext cx="485429" cy="635075"/>
            <a:chOff x="6420070" y="2990200"/>
            <a:chExt cx="485429" cy="635075"/>
          </a:xfrm>
        </p:grpSpPr>
        <p:sp>
          <p:nvSpPr>
            <p:cNvPr id="2142" name="Google Shape;2142;p5"/>
            <p:cNvSpPr/>
            <p:nvPr/>
          </p:nvSpPr>
          <p:spPr>
            <a:xfrm>
              <a:off x="6420070" y="2990200"/>
              <a:ext cx="485429" cy="635075"/>
            </a:xfrm>
            <a:custGeom>
              <a:rect b="b" l="l" r="r" t="t"/>
              <a:pathLst>
                <a:path extrusionOk="0" h="635075" w="485429">
                  <a:moveTo>
                    <a:pt x="32106" y="635075"/>
                  </a:moveTo>
                  <a:cubicBezTo>
                    <a:pt x="14374" y="635075"/>
                    <a:pt x="0" y="620561"/>
                    <a:pt x="0" y="602656"/>
                  </a:cubicBezTo>
                  <a:lnTo>
                    <a:pt x="0" y="32419"/>
                  </a:lnTo>
                  <a:cubicBezTo>
                    <a:pt x="0" y="14515"/>
                    <a:pt x="14374" y="0"/>
                    <a:pt x="32106" y="0"/>
                  </a:cubicBezTo>
                  <a:lnTo>
                    <a:pt x="453324" y="0"/>
                  </a:lnTo>
                  <a:cubicBezTo>
                    <a:pt x="471055" y="0"/>
                    <a:pt x="485430" y="14515"/>
                    <a:pt x="485430" y="32419"/>
                  </a:cubicBezTo>
                  <a:lnTo>
                    <a:pt x="485430" y="602656"/>
                  </a:lnTo>
                  <a:cubicBezTo>
                    <a:pt x="485430" y="620561"/>
                    <a:pt x="471055" y="635075"/>
                    <a:pt x="453324" y="635075"/>
                  </a:cubicBezTo>
                  <a:lnTo>
                    <a:pt x="32106" y="635075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5"/>
            <p:cNvSpPr/>
            <p:nvPr/>
          </p:nvSpPr>
          <p:spPr>
            <a:xfrm>
              <a:off x="6608787" y="3549067"/>
              <a:ext cx="107976" cy="25935"/>
            </a:xfrm>
            <a:custGeom>
              <a:rect b="b" l="l" r="r" t="t"/>
              <a:pathLst>
                <a:path extrusionOk="0" h="25935" w="107976">
                  <a:moveTo>
                    <a:pt x="0" y="12968"/>
                  </a:moveTo>
                  <a:cubicBezTo>
                    <a:pt x="0" y="20130"/>
                    <a:pt x="5750" y="25935"/>
                    <a:pt x="12842" y="25935"/>
                  </a:cubicBezTo>
                  <a:lnTo>
                    <a:pt x="95134" y="25935"/>
                  </a:lnTo>
                  <a:cubicBezTo>
                    <a:pt x="102227" y="25935"/>
                    <a:pt x="107977" y="20130"/>
                    <a:pt x="107977" y="12968"/>
                  </a:cubicBezTo>
                  <a:cubicBezTo>
                    <a:pt x="107977" y="5806"/>
                    <a:pt x="102227" y="0"/>
                    <a:pt x="95134" y="0"/>
                  </a:cubicBezTo>
                  <a:lnTo>
                    <a:pt x="12842" y="0"/>
                  </a:lnTo>
                  <a:cubicBezTo>
                    <a:pt x="5750" y="0"/>
                    <a:pt x="0" y="5806"/>
                    <a:pt x="0" y="12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4" name="Google Shape;2144;p5"/>
          <p:cNvGrpSpPr/>
          <p:nvPr/>
        </p:nvGrpSpPr>
        <p:grpSpPr>
          <a:xfrm>
            <a:off x="5339579" y="2990192"/>
            <a:ext cx="383570" cy="635075"/>
            <a:chOff x="5339579" y="2990192"/>
            <a:chExt cx="383570" cy="635075"/>
          </a:xfrm>
        </p:grpSpPr>
        <p:sp>
          <p:nvSpPr>
            <p:cNvPr id="2145" name="Google Shape;2145;p5"/>
            <p:cNvSpPr/>
            <p:nvPr/>
          </p:nvSpPr>
          <p:spPr>
            <a:xfrm>
              <a:off x="5339579" y="2990192"/>
              <a:ext cx="383570" cy="635075"/>
            </a:xfrm>
            <a:custGeom>
              <a:rect b="b" l="l" r="r" t="t"/>
              <a:pathLst>
                <a:path extrusionOk="0" h="635075" w="383570">
                  <a:moveTo>
                    <a:pt x="32529" y="0"/>
                  </a:moveTo>
                  <a:cubicBezTo>
                    <a:pt x="14564" y="0"/>
                    <a:pt x="0" y="14515"/>
                    <a:pt x="0" y="32419"/>
                  </a:cubicBezTo>
                  <a:lnTo>
                    <a:pt x="0" y="602656"/>
                  </a:lnTo>
                  <a:cubicBezTo>
                    <a:pt x="0" y="620561"/>
                    <a:pt x="14563" y="635075"/>
                    <a:pt x="32529" y="635075"/>
                  </a:cubicBezTo>
                  <a:lnTo>
                    <a:pt x="351042" y="635075"/>
                  </a:lnTo>
                  <a:cubicBezTo>
                    <a:pt x="369007" y="635075"/>
                    <a:pt x="383570" y="620561"/>
                    <a:pt x="383570" y="602656"/>
                  </a:cubicBezTo>
                  <a:lnTo>
                    <a:pt x="383570" y="32419"/>
                  </a:lnTo>
                  <a:cubicBezTo>
                    <a:pt x="383570" y="14514"/>
                    <a:pt x="369007" y="0"/>
                    <a:pt x="351042" y="0"/>
                  </a:cubicBezTo>
                  <a:lnTo>
                    <a:pt x="325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5"/>
            <p:cNvSpPr/>
            <p:nvPr/>
          </p:nvSpPr>
          <p:spPr>
            <a:xfrm>
              <a:off x="5510261" y="3061412"/>
              <a:ext cx="39034" cy="38902"/>
            </a:xfrm>
            <a:custGeom>
              <a:rect b="b" l="l" r="r" t="t"/>
              <a:pathLst>
                <a:path extrusionOk="0" h="38902" w="39034">
                  <a:moveTo>
                    <a:pt x="39034" y="19451"/>
                  </a:moveTo>
                  <a:cubicBezTo>
                    <a:pt x="39034" y="30194"/>
                    <a:pt x="30296" y="38903"/>
                    <a:pt x="19517" y="38903"/>
                  </a:cubicBezTo>
                  <a:cubicBezTo>
                    <a:pt x="8738" y="38903"/>
                    <a:pt x="0" y="30194"/>
                    <a:pt x="0" y="19451"/>
                  </a:cubicBezTo>
                  <a:cubicBezTo>
                    <a:pt x="0" y="8709"/>
                    <a:pt x="8738" y="0"/>
                    <a:pt x="19517" y="0"/>
                  </a:cubicBezTo>
                  <a:cubicBezTo>
                    <a:pt x="30296" y="0"/>
                    <a:pt x="39034" y="8709"/>
                    <a:pt x="39034" y="19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7" name="Google Shape;2147;p5"/>
          <p:cNvGrpSpPr/>
          <p:nvPr/>
        </p:nvGrpSpPr>
        <p:grpSpPr>
          <a:xfrm>
            <a:off x="4196406" y="2990192"/>
            <a:ext cx="383569" cy="635075"/>
            <a:chOff x="4196406" y="2990192"/>
            <a:chExt cx="383569" cy="635075"/>
          </a:xfrm>
        </p:grpSpPr>
        <p:sp>
          <p:nvSpPr>
            <p:cNvPr id="2148" name="Google Shape;2148;p5"/>
            <p:cNvSpPr/>
            <p:nvPr/>
          </p:nvSpPr>
          <p:spPr>
            <a:xfrm>
              <a:off x="4196406" y="2990192"/>
              <a:ext cx="383569" cy="635075"/>
            </a:xfrm>
            <a:custGeom>
              <a:rect b="b" l="l" r="r" t="t"/>
              <a:pathLst>
                <a:path extrusionOk="0" h="635075" w="383569">
                  <a:moveTo>
                    <a:pt x="32529" y="0"/>
                  </a:moveTo>
                  <a:cubicBezTo>
                    <a:pt x="14563" y="0"/>
                    <a:pt x="0" y="14515"/>
                    <a:pt x="0" y="32419"/>
                  </a:cubicBezTo>
                  <a:lnTo>
                    <a:pt x="0" y="602656"/>
                  </a:lnTo>
                  <a:cubicBezTo>
                    <a:pt x="0" y="620561"/>
                    <a:pt x="14563" y="635075"/>
                    <a:pt x="32528" y="635075"/>
                  </a:cubicBezTo>
                  <a:lnTo>
                    <a:pt x="351041" y="635075"/>
                  </a:lnTo>
                  <a:cubicBezTo>
                    <a:pt x="369006" y="635075"/>
                    <a:pt x="383570" y="620561"/>
                    <a:pt x="383570" y="602656"/>
                  </a:cubicBezTo>
                  <a:lnTo>
                    <a:pt x="383570" y="32419"/>
                  </a:lnTo>
                  <a:cubicBezTo>
                    <a:pt x="383570" y="14514"/>
                    <a:pt x="369007" y="0"/>
                    <a:pt x="351041" y="0"/>
                  </a:cubicBezTo>
                  <a:lnTo>
                    <a:pt x="325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5"/>
            <p:cNvSpPr/>
            <p:nvPr/>
          </p:nvSpPr>
          <p:spPr>
            <a:xfrm>
              <a:off x="4333483" y="3067896"/>
              <a:ext cx="109397" cy="25935"/>
            </a:xfrm>
            <a:custGeom>
              <a:rect b="b" l="l" r="r" t="t"/>
              <a:pathLst>
                <a:path extrusionOk="0" h="25935" w="109397">
                  <a:moveTo>
                    <a:pt x="0" y="12968"/>
                  </a:moveTo>
                  <a:cubicBezTo>
                    <a:pt x="0" y="5806"/>
                    <a:pt x="5825" y="0"/>
                    <a:pt x="13011" y="0"/>
                  </a:cubicBezTo>
                  <a:lnTo>
                    <a:pt x="96386" y="0"/>
                  </a:lnTo>
                  <a:cubicBezTo>
                    <a:pt x="103572" y="0"/>
                    <a:pt x="109397" y="5806"/>
                    <a:pt x="109397" y="12968"/>
                  </a:cubicBezTo>
                  <a:cubicBezTo>
                    <a:pt x="109397" y="20130"/>
                    <a:pt x="103572" y="25935"/>
                    <a:pt x="96386" y="25935"/>
                  </a:cubicBezTo>
                  <a:lnTo>
                    <a:pt x="13011" y="25935"/>
                  </a:lnTo>
                  <a:cubicBezTo>
                    <a:pt x="5825" y="25935"/>
                    <a:pt x="0" y="20130"/>
                    <a:pt x="0" y="12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0" name="Google Shape;2150;p5"/>
          <p:cNvGrpSpPr/>
          <p:nvPr/>
        </p:nvGrpSpPr>
        <p:grpSpPr>
          <a:xfrm>
            <a:off x="2935589" y="3088034"/>
            <a:ext cx="630180" cy="439453"/>
            <a:chOff x="2935589" y="3088034"/>
            <a:chExt cx="630180" cy="439453"/>
          </a:xfrm>
        </p:grpSpPr>
        <p:sp>
          <p:nvSpPr>
            <p:cNvPr id="2151" name="Google Shape;2151;p5"/>
            <p:cNvSpPr/>
            <p:nvPr/>
          </p:nvSpPr>
          <p:spPr>
            <a:xfrm>
              <a:off x="2935589" y="3088034"/>
              <a:ext cx="630180" cy="439453"/>
            </a:xfrm>
            <a:custGeom>
              <a:rect b="b" l="l" r="r" t="t"/>
              <a:pathLst>
                <a:path extrusionOk="0" h="439453" w="630180">
                  <a:moveTo>
                    <a:pt x="32307" y="0"/>
                  </a:moveTo>
                  <a:cubicBezTo>
                    <a:pt x="14464" y="0"/>
                    <a:pt x="0" y="14352"/>
                    <a:pt x="0" y="32057"/>
                  </a:cubicBezTo>
                  <a:lnTo>
                    <a:pt x="0" y="407396"/>
                  </a:lnTo>
                  <a:cubicBezTo>
                    <a:pt x="0" y="425101"/>
                    <a:pt x="14464" y="439453"/>
                    <a:pt x="32307" y="439453"/>
                  </a:cubicBezTo>
                  <a:lnTo>
                    <a:pt x="597873" y="439453"/>
                  </a:lnTo>
                  <a:cubicBezTo>
                    <a:pt x="615716" y="439453"/>
                    <a:pt x="630181" y="425101"/>
                    <a:pt x="630181" y="407396"/>
                  </a:cubicBezTo>
                  <a:lnTo>
                    <a:pt x="630181" y="32057"/>
                  </a:lnTo>
                  <a:cubicBezTo>
                    <a:pt x="630181" y="14352"/>
                    <a:pt x="615716" y="0"/>
                    <a:pt x="597873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5"/>
            <p:cNvSpPr/>
            <p:nvPr/>
          </p:nvSpPr>
          <p:spPr>
            <a:xfrm>
              <a:off x="3010261" y="3165673"/>
              <a:ext cx="484986" cy="25645"/>
            </a:xfrm>
            <a:custGeom>
              <a:rect b="b" l="l" r="r" t="t"/>
              <a:pathLst>
                <a:path extrusionOk="0" h="25645" w="484986">
                  <a:moveTo>
                    <a:pt x="0" y="12823"/>
                  </a:moveTo>
                  <a:cubicBezTo>
                    <a:pt x="0" y="5741"/>
                    <a:pt x="5786" y="0"/>
                    <a:pt x="12923" y="0"/>
                  </a:cubicBezTo>
                  <a:lnTo>
                    <a:pt x="472064" y="0"/>
                  </a:lnTo>
                  <a:cubicBezTo>
                    <a:pt x="479201" y="0"/>
                    <a:pt x="484987" y="5741"/>
                    <a:pt x="484987" y="12823"/>
                  </a:cubicBezTo>
                  <a:cubicBezTo>
                    <a:pt x="484987" y="19904"/>
                    <a:pt x="479201" y="25646"/>
                    <a:pt x="472064" y="25646"/>
                  </a:cubicBezTo>
                  <a:lnTo>
                    <a:pt x="12923" y="25646"/>
                  </a:lnTo>
                  <a:cubicBezTo>
                    <a:pt x="5786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3" name="Google Shape;2153;p5"/>
          <p:cNvGrpSpPr/>
          <p:nvPr/>
        </p:nvGrpSpPr>
        <p:grpSpPr>
          <a:xfrm>
            <a:off x="1795592" y="3088034"/>
            <a:ext cx="629924" cy="439456"/>
            <a:chOff x="1795592" y="3088034"/>
            <a:chExt cx="629924" cy="439456"/>
          </a:xfrm>
        </p:grpSpPr>
        <p:sp>
          <p:nvSpPr>
            <p:cNvPr id="2154" name="Google Shape;2154;p5"/>
            <p:cNvSpPr/>
            <p:nvPr/>
          </p:nvSpPr>
          <p:spPr>
            <a:xfrm>
              <a:off x="1839292" y="3088034"/>
              <a:ext cx="542522" cy="367295"/>
            </a:xfrm>
            <a:custGeom>
              <a:rect b="b" l="l" r="r" t="t"/>
              <a:pathLst>
                <a:path extrusionOk="0" h="367295" w="542522">
                  <a:moveTo>
                    <a:pt x="0" y="32057"/>
                  </a:moveTo>
                  <a:cubicBezTo>
                    <a:pt x="0" y="14352"/>
                    <a:pt x="14464" y="0"/>
                    <a:pt x="32307" y="0"/>
                  </a:cubicBezTo>
                  <a:lnTo>
                    <a:pt x="510216" y="0"/>
                  </a:lnTo>
                  <a:cubicBezTo>
                    <a:pt x="528059" y="0"/>
                    <a:pt x="542523" y="14352"/>
                    <a:pt x="542523" y="32057"/>
                  </a:cubicBezTo>
                  <a:lnTo>
                    <a:pt x="542523" y="335238"/>
                  </a:lnTo>
                  <a:cubicBezTo>
                    <a:pt x="542523" y="352943"/>
                    <a:pt x="528059" y="367295"/>
                    <a:pt x="510215" y="367295"/>
                  </a:cubicBezTo>
                  <a:lnTo>
                    <a:pt x="32307" y="367295"/>
                  </a:lnTo>
                  <a:cubicBezTo>
                    <a:pt x="14464" y="367295"/>
                    <a:pt x="0" y="352943"/>
                    <a:pt x="0" y="335238"/>
                  </a:cubicBezTo>
                  <a:lnTo>
                    <a:pt x="0" y="320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5"/>
            <p:cNvSpPr/>
            <p:nvPr/>
          </p:nvSpPr>
          <p:spPr>
            <a:xfrm>
              <a:off x="1795592" y="3088034"/>
              <a:ext cx="629924" cy="439456"/>
            </a:xfrm>
            <a:custGeom>
              <a:rect b="b" l="l" r="r" t="t"/>
              <a:pathLst>
                <a:path extrusionOk="0" h="439456" w="629924">
                  <a:moveTo>
                    <a:pt x="76007" y="25646"/>
                  </a:moveTo>
                  <a:lnTo>
                    <a:pt x="553916" y="25646"/>
                  </a:lnTo>
                  <a:cubicBezTo>
                    <a:pt x="557484" y="25646"/>
                    <a:pt x="560377" y="28516"/>
                    <a:pt x="560377" y="32057"/>
                  </a:cubicBezTo>
                  <a:lnTo>
                    <a:pt x="560377" y="333708"/>
                  </a:lnTo>
                  <a:lnTo>
                    <a:pt x="69546" y="333708"/>
                  </a:lnTo>
                  <a:lnTo>
                    <a:pt x="69546" y="32057"/>
                  </a:lnTo>
                  <a:cubicBezTo>
                    <a:pt x="69546" y="28516"/>
                    <a:pt x="72439" y="25646"/>
                    <a:pt x="76007" y="25646"/>
                  </a:cubicBezTo>
                  <a:close/>
                  <a:moveTo>
                    <a:pt x="43700" y="333708"/>
                  </a:moveTo>
                  <a:lnTo>
                    <a:pt x="43700" y="32057"/>
                  </a:lnTo>
                  <a:cubicBezTo>
                    <a:pt x="43700" y="14352"/>
                    <a:pt x="58164" y="0"/>
                    <a:pt x="76007" y="0"/>
                  </a:cubicBezTo>
                  <a:lnTo>
                    <a:pt x="553916" y="0"/>
                  </a:lnTo>
                  <a:cubicBezTo>
                    <a:pt x="571759" y="0"/>
                    <a:pt x="586223" y="14352"/>
                    <a:pt x="586223" y="32057"/>
                  </a:cubicBezTo>
                  <a:lnTo>
                    <a:pt x="586223" y="333708"/>
                  </a:lnTo>
                  <a:lnTo>
                    <a:pt x="604079" y="333708"/>
                  </a:lnTo>
                  <a:cubicBezTo>
                    <a:pt x="618353" y="333708"/>
                    <a:pt x="629925" y="345190"/>
                    <a:pt x="629925" y="359354"/>
                  </a:cubicBezTo>
                  <a:lnTo>
                    <a:pt x="629925" y="413811"/>
                  </a:lnTo>
                  <a:cubicBezTo>
                    <a:pt x="629925" y="427974"/>
                    <a:pt x="618353" y="439456"/>
                    <a:pt x="604079" y="439456"/>
                  </a:cubicBezTo>
                  <a:lnTo>
                    <a:pt x="25846" y="439456"/>
                  </a:lnTo>
                  <a:cubicBezTo>
                    <a:pt x="11572" y="439456"/>
                    <a:pt x="0" y="427974"/>
                    <a:pt x="0" y="413811"/>
                  </a:cubicBezTo>
                  <a:lnTo>
                    <a:pt x="0" y="359354"/>
                  </a:lnTo>
                  <a:cubicBezTo>
                    <a:pt x="0" y="345189"/>
                    <a:pt x="11572" y="333708"/>
                    <a:pt x="25846" y="333708"/>
                  </a:cubicBezTo>
                  <a:lnTo>
                    <a:pt x="43700" y="333708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5"/>
            <p:cNvSpPr/>
            <p:nvPr/>
          </p:nvSpPr>
          <p:spPr>
            <a:xfrm>
              <a:off x="1914218" y="3166048"/>
              <a:ext cx="83541" cy="25645"/>
            </a:xfrm>
            <a:custGeom>
              <a:rect b="b" l="l" r="r" t="t"/>
              <a:pathLst>
                <a:path extrusionOk="0" h="25645" w="83541">
                  <a:moveTo>
                    <a:pt x="0" y="12823"/>
                  </a:moveTo>
                  <a:cubicBezTo>
                    <a:pt x="0" y="5741"/>
                    <a:pt x="5786" y="0"/>
                    <a:pt x="12923" y="0"/>
                  </a:cubicBezTo>
                  <a:lnTo>
                    <a:pt x="70618" y="0"/>
                  </a:lnTo>
                  <a:cubicBezTo>
                    <a:pt x="77756" y="0"/>
                    <a:pt x="83541" y="5741"/>
                    <a:pt x="83541" y="12823"/>
                  </a:cubicBezTo>
                  <a:cubicBezTo>
                    <a:pt x="83541" y="19904"/>
                    <a:pt x="77756" y="25646"/>
                    <a:pt x="70618" y="25646"/>
                  </a:cubicBezTo>
                  <a:lnTo>
                    <a:pt x="12923" y="25646"/>
                  </a:lnTo>
                  <a:cubicBezTo>
                    <a:pt x="5786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7" name="Google Shape;2157;p5"/>
          <p:cNvGrpSpPr/>
          <p:nvPr/>
        </p:nvGrpSpPr>
        <p:grpSpPr>
          <a:xfrm>
            <a:off x="694407" y="3088034"/>
            <a:ext cx="514914" cy="467002"/>
            <a:chOff x="694407" y="3088034"/>
            <a:chExt cx="514914" cy="467002"/>
          </a:xfrm>
        </p:grpSpPr>
        <p:sp>
          <p:nvSpPr>
            <p:cNvPr id="2158" name="Google Shape;2158;p5"/>
            <p:cNvSpPr/>
            <p:nvPr/>
          </p:nvSpPr>
          <p:spPr>
            <a:xfrm>
              <a:off x="694407" y="3088034"/>
              <a:ext cx="514914" cy="380758"/>
            </a:xfrm>
            <a:custGeom>
              <a:rect b="b" l="l" r="r" t="t"/>
              <a:pathLst>
                <a:path extrusionOk="0" h="380758" w="514914">
                  <a:moveTo>
                    <a:pt x="37389" y="0"/>
                  </a:moveTo>
                  <a:cubicBezTo>
                    <a:pt x="16740" y="0"/>
                    <a:pt x="0" y="16703"/>
                    <a:pt x="0" y="37308"/>
                  </a:cubicBezTo>
                  <a:lnTo>
                    <a:pt x="0" y="343451"/>
                  </a:lnTo>
                  <a:cubicBezTo>
                    <a:pt x="0" y="364055"/>
                    <a:pt x="16740" y="380758"/>
                    <a:pt x="37389" y="380758"/>
                  </a:cubicBezTo>
                  <a:lnTo>
                    <a:pt x="477526" y="380758"/>
                  </a:lnTo>
                  <a:cubicBezTo>
                    <a:pt x="498175" y="380758"/>
                    <a:pt x="514914" y="364055"/>
                    <a:pt x="514914" y="343451"/>
                  </a:cubicBezTo>
                  <a:lnTo>
                    <a:pt x="514914" y="37308"/>
                  </a:lnTo>
                  <a:cubicBezTo>
                    <a:pt x="514914" y="16703"/>
                    <a:pt x="498175" y="0"/>
                    <a:pt x="477526" y="0"/>
                  </a:cubicBezTo>
                  <a:lnTo>
                    <a:pt x="3738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5"/>
            <p:cNvSpPr/>
            <p:nvPr/>
          </p:nvSpPr>
          <p:spPr>
            <a:xfrm>
              <a:off x="835169" y="3529391"/>
              <a:ext cx="233399" cy="25645"/>
            </a:xfrm>
            <a:custGeom>
              <a:rect b="b" l="l" r="r" t="t"/>
              <a:pathLst>
                <a:path extrusionOk="0" h="25645" w="233399">
                  <a:moveTo>
                    <a:pt x="0" y="12823"/>
                  </a:moveTo>
                  <a:cubicBezTo>
                    <a:pt x="0" y="5741"/>
                    <a:pt x="5753" y="0"/>
                    <a:pt x="12851" y="0"/>
                  </a:cubicBezTo>
                  <a:lnTo>
                    <a:pt x="220549" y="0"/>
                  </a:lnTo>
                  <a:cubicBezTo>
                    <a:pt x="227646" y="0"/>
                    <a:pt x="233399" y="5741"/>
                    <a:pt x="233399" y="12823"/>
                  </a:cubicBezTo>
                  <a:cubicBezTo>
                    <a:pt x="233399" y="19904"/>
                    <a:pt x="227646" y="25646"/>
                    <a:pt x="220549" y="25646"/>
                  </a:cubicBezTo>
                  <a:lnTo>
                    <a:pt x="12851" y="25646"/>
                  </a:lnTo>
                  <a:cubicBezTo>
                    <a:pt x="5753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5"/>
            <p:cNvSpPr/>
            <p:nvPr/>
          </p:nvSpPr>
          <p:spPr>
            <a:xfrm>
              <a:off x="757795" y="3166048"/>
              <a:ext cx="83075" cy="25645"/>
            </a:xfrm>
            <a:custGeom>
              <a:rect b="b" l="l" r="r" t="t"/>
              <a:pathLst>
                <a:path extrusionOk="0" h="25645" w="83075">
                  <a:moveTo>
                    <a:pt x="0" y="12823"/>
                  </a:moveTo>
                  <a:cubicBezTo>
                    <a:pt x="0" y="5741"/>
                    <a:pt x="5753" y="0"/>
                    <a:pt x="12851" y="0"/>
                  </a:cubicBezTo>
                  <a:lnTo>
                    <a:pt x="70224" y="0"/>
                  </a:lnTo>
                  <a:cubicBezTo>
                    <a:pt x="77322" y="0"/>
                    <a:pt x="83075" y="5741"/>
                    <a:pt x="83075" y="12823"/>
                  </a:cubicBezTo>
                  <a:cubicBezTo>
                    <a:pt x="83075" y="19904"/>
                    <a:pt x="77322" y="25646"/>
                    <a:pt x="70224" y="25646"/>
                  </a:cubicBezTo>
                  <a:lnTo>
                    <a:pt x="12851" y="25646"/>
                  </a:lnTo>
                  <a:cubicBezTo>
                    <a:pt x="5753" y="25646"/>
                    <a:pt x="0" y="19904"/>
                    <a:pt x="0" y="12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1" name="Google Shape;2161;p5"/>
          <p:cNvGrpSpPr/>
          <p:nvPr/>
        </p:nvGrpSpPr>
        <p:grpSpPr>
          <a:xfrm>
            <a:off x="682640" y="4412040"/>
            <a:ext cx="538448" cy="538449"/>
            <a:chOff x="682640" y="4412040"/>
            <a:chExt cx="538448" cy="538449"/>
          </a:xfrm>
        </p:grpSpPr>
        <p:sp>
          <p:nvSpPr>
            <p:cNvPr id="2162" name="Google Shape;2162;p5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5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5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5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6" name="Google Shape;2166;p5"/>
          <p:cNvGrpSpPr/>
          <p:nvPr/>
        </p:nvGrpSpPr>
        <p:grpSpPr>
          <a:xfrm>
            <a:off x="1826467" y="4412040"/>
            <a:ext cx="538436" cy="538436"/>
            <a:chOff x="1826467" y="4412040"/>
            <a:chExt cx="538436" cy="538436"/>
          </a:xfrm>
        </p:grpSpPr>
        <p:sp>
          <p:nvSpPr>
            <p:cNvPr id="2167" name="Google Shape;2167;p5"/>
            <p:cNvSpPr/>
            <p:nvPr/>
          </p:nvSpPr>
          <p:spPr>
            <a:xfrm>
              <a:off x="1826467" y="4412040"/>
              <a:ext cx="538436" cy="538436"/>
            </a:xfrm>
            <a:custGeom>
              <a:rect b="b" l="l" r="r" t="t"/>
              <a:pathLst>
                <a:path extrusionOk="0" h="538436" w="538436">
                  <a:moveTo>
                    <a:pt x="269218" y="538436"/>
                  </a:moveTo>
                  <a:cubicBezTo>
                    <a:pt x="120533" y="538436"/>
                    <a:pt x="0" y="417903"/>
                    <a:pt x="0" y="269218"/>
                  </a:cubicBezTo>
                  <a:cubicBezTo>
                    <a:pt x="0" y="120533"/>
                    <a:pt x="120533" y="0"/>
                    <a:pt x="269218" y="0"/>
                  </a:cubicBezTo>
                  <a:cubicBezTo>
                    <a:pt x="417904" y="0"/>
                    <a:pt x="538436" y="120533"/>
                    <a:pt x="538436" y="269218"/>
                  </a:cubicBezTo>
                  <a:cubicBezTo>
                    <a:pt x="538436" y="417903"/>
                    <a:pt x="417904" y="538436"/>
                    <a:pt x="269218" y="53843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5"/>
            <p:cNvSpPr/>
            <p:nvPr/>
          </p:nvSpPr>
          <p:spPr>
            <a:xfrm>
              <a:off x="2008898" y="4628902"/>
              <a:ext cx="49575" cy="49575"/>
            </a:xfrm>
            <a:custGeom>
              <a:rect b="b" l="l" r="r" t="t"/>
              <a:pathLst>
                <a:path extrusionOk="0" h="49575" w="49575">
                  <a:moveTo>
                    <a:pt x="49576" y="24788"/>
                  </a:moveTo>
                  <a:cubicBezTo>
                    <a:pt x="49576" y="38478"/>
                    <a:pt x="38478" y="49576"/>
                    <a:pt x="24788" y="49576"/>
                  </a:cubicBezTo>
                  <a:cubicBezTo>
                    <a:pt x="11098" y="49576"/>
                    <a:pt x="0" y="38478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8" y="0"/>
                    <a:pt x="49576" y="11098"/>
                    <a:pt x="49576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5"/>
            <p:cNvSpPr/>
            <p:nvPr/>
          </p:nvSpPr>
          <p:spPr>
            <a:xfrm>
              <a:off x="2132872" y="4628902"/>
              <a:ext cx="49575" cy="49575"/>
            </a:xfrm>
            <a:custGeom>
              <a:rect b="b" l="l" r="r" t="t"/>
              <a:pathLst>
                <a:path extrusionOk="0" h="49575" w="49575">
                  <a:moveTo>
                    <a:pt x="49576" y="24788"/>
                  </a:moveTo>
                  <a:cubicBezTo>
                    <a:pt x="49576" y="38478"/>
                    <a:pt x="38478" y="49576"/>
                    <a:pt x="24788" y="49576"/>
                  </a:cubicBezTo>
                  <a:cubicBezTo>
                    <a:pt x="11098" y="49576"/>
                    <a:pt x="0" y="38478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8" y="0"/>
                    <a:pt x="49576" y="11098"/>
                    <a:pt x="49576" y="2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5"/>
            <p:cNvSpPr/>
            <p:nvPr/>
          </p:nvSpPr>
          <p:spPr>
            <a:xfrm>
              <a:off x="2037113" y="4694655"/>
              <a:ext cx="117134" cy="102663"/>
            </a:xfrm>
            <a:custGeom>
              <a:rect b="b" l="l" r="r" t="t"/>
              <a:pathLst>
                <a:path extrusionOk="0" h="102663" w="117134">
                  <a:moveTo>
                    <a:pt x="27480" y="31161"/>
                  </a:moveTo>
                  <a:cubicBezTo>
                    <a:pt x="26715" y="32436"/>
                    <a:pt x="25717" y="35076"/>
                    <a:pt x="25717" y="40367"/>
                  </a:cubicBezTo>
                  <a:cubicBezTo>
                    <a:pt x="25717" y="61538"/>
                    <a:pt x="41356" y="76947"/>
                    <a:pt x="58567" y="76947"/>
                  </a:cubicBezTo>
                  <a:cubicBezTo>
                    <a:pt x="75779" y="76947"/>
                    <a:pt x="91418" y="61538"/>
                    <a:pt x="91418" y="40367"/>
                  </a:cubicBezTo>
                  <a:cubicBezTo>
                    <a:pt x="91418" y="35076"/>
                    <a:pt x="90419" y="32436"/>
                    <a:pt x="89655" y="31161"/>
                  </a:cubicBezTo>
                  <a:cubicBezTo>
                    <a:pt x="88996" y="30063"/>
                    <a:pt x="88007" y="29108"/>
                    <a:pt x="85921" y="28234"/>
                  </a:cubicBezTo>
                  <a:cubicBezTo>
                    <a:pt x="83586" y="27256"/>
                    <a:pt x="80198" y="26531"/>
                    <a:pt x="75314" y="26133"/>
                  </a:cubicBezTo>
                  <a:cubicBezTo>
                    <a:pt x="70459" y="25737"/>
                    <a:pt x="64980" y="25717"/>
                    <a:pt x="58567" y="25717"/>
                  </a:cubicBezTo>
                  <a:cubicBezTo>
                    <a:pt x="52155" y="25717"/>
                    <a:pt x="46676" y="25737"/>
                    <a:pt x="41820" y="26133"/>
                  </a:cubicBezTo>
                  <a:cubicBezTo>
                    <a:pt x="36936" y="26531"/>
                    <a:pt x="33548" y="27256"/>
                    <a:pt x="31214" y="28234"/>
                  </a:cubicBezTo>
                  <a:cubicBezTo>
                    <a:pt x="29127" y="29108"/>
                    <a:pt x="28138" y="30063"/>
                    <a:pt x="27480" y="31161"/>
                  </a:cubicBezTo>
                  <a:close/>
                  <a:moveTo>
                    <a:pt x="39730" y="501"/>
                  </a:moveTo>
                  <a:cubicBezTo>
                    <a:pt x="45812" y="6"/>
                    <a:pt x="52357" y="0"/>
                    <a:pt x="58567" y="0"/>
                  </a:cubicBezTo>
                  <a:cubicBezTo>
                    <a:pt x="64777" y="0"/>
                    <a:pt x="71323" y="6"/>
                    <a:pt x="77404" y="501"/>
                  </a:cubicBezTo>
                  <a:cubicBezTo>
                    <a:pt x="83456" y="995"/>
                    <a:pt x="89918" y="2027"/>
                    <a:pt x="95855" y="4514"/>
                  </a:cubicBezTo>
                  <a:cubicBezTo>
                    <a:pt x="102041" y="7104"/>
                    <a:pt x="107745" y="11320"/>
                    <a:pt x="111713" y="17939"/>
                  </a:cubicBezTo>
                  <a:cubicBezTo>
                    <a:pt x="115574" y="24382"/>
                    <a:pt x="117134" y="32007"/>
                    <a:pt x="117134" y="40367"/>
                  </a:cubicBezTo>
                  <a:cubicBezTo>
                    <a:pt x="117134" y="73804"/>
                    <a:pt x="91844" y="102663"/>
                    <a:pt x="58567" y="102663"/>
                  </a:cubicBezTo>
                  <a:cubicBezTo>
                    <a:pt x="25290" y="102663"/>
                    <a:pt x="0" y="73804"/>
                    <a:pt x="0" y="40367"/>
                  </a:cubicBezTo>
                  <a:cubicBezTo>
                    <a:pt x="0" y="32007"/>
                    <a:pt x="1560" y="24382"/>
                    <a:pt x="5422" y="17939"/>
                  </a:cubicBezTo>
                  <a:cubicBezTo>
                    <a:pt x="9389" y="11320"/>
                    <a:pt x="15094" y="7104"/>
                    <a:pt x="21279" y="4514"/>
                  </a:cubicBezTo>
                  <a:cubicBezTo>
                    <a:pt x="27216" y="2027"/>
                    <a:pt x="33678" y="995"/>
                    <a:pt x="39730" y="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1" name="Google Shape;2171;p5"/>
          <p:cNvGrpSpPr/>
          <p:nvPr/>
        </p:nvGrpSpPr>
        <p:grpSpPr>
          <a:xfrm>
            <a:off x="2969891" y="4412040"/>
            <a:ext cx="538398" cy="538398"/>
            <a:chOff x="2969891" y="4412040"/>
            <a:chExt cx="538398" cy="538398"/>
          </a:xfrm>
        </p:grpSpPr>
        <p:sp>
          <p:nvSpPr>
            <p:cNvPr id="2172" name="Google Shape;2172;p5"/>
            <p:cNvSpPr/>
            <p:nvPr/>
          </p:nvSpPr>
          <p:spPr>
            <a:xfrm>
              <a:off x="2969891" y="4412040"/>
              <a:ext cx="538398" cy="538398"/>
            </a:xfrm>
            <a:custGeom>
              <a:rect b="b" l="l" r="r" t="t"/>
              <a:pathLst>
                <a:path extrusionOk="0" h="538398" w="538398">
                  <a:moveTo>
                    <a:pt x="269199" y="538398"/>
                  </a:moveTo>
                  <a:cubicBezTo>
                    <a:pt x="417874" y="538398"/>
                    <a:pt x="538399" y="417874"/>
                    <a:pt x="538399" y="269200"/>
                  </a:cubicBezTo>
                  <a:cubicBezTo>
                    <a:pt x="538399" y="120525"/>
                    <a:pt x="417874" y="0"/>
                    <a:pt x="269199" y="0"/>
                  </a:cubicBezTo>
                  <a:cubicBezTo>
                    <a:pt x="120525" y="0"/>
                    <a:pt x="0" y="120525"/>
                    <a:pt x="0" y="269200"/>
                  </a:cubicBezTo>
                  <a:cubicBezTo>
                    <a:pt x="0" y="417874"/>
                    <a:pt x="120525" y="538398"/>
                    <a:pt x="269199" y="53839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5"/>
            <p:cNvSpPr/>
            <p:nvPr/>
          </p:nvSpPr>
          <p:spPr>
            <a:xfrm>
              <a:off x="3151010" y="4624817"/>
              <a:ext cx="56487" cy="79119"/>
            </a:xfrm>
            <a:custGeom>
              <a:rect b="b" l="l" r="r" t="t"/>
              <a:pathLst>
                <a:path extrusionOk="0" h="79119" w="56487">
                  <a:moveTo>
                    <a:pt x="3147" y="4431"/>
                  </a:moveTo>
                  <a:cubicBezTo>
                    <a:pt x="-1507" y="9795"/>
                    <a:pt x="-933" y="17916"/>
                    <a:pt x="4431" y="22570"/>
                  </a:cubicBezTo>
                  <a:lnTo>
                    <a:pt x="24010" y="39560"/>
                  </a:lnTo>
                  <a:lnTo>
                    <a:pt x="4431" y="56549"/>
                  </a:lnTo>
                  <a:cubicBezTo>
                    <a:pt x="-933" y="61204"/>
                    <a:pt x="-1507" y="69324"/>
                    <a:pt x="3147" y="74688"/>
                  </a:cubicBezTo>
                  <a:cubicBezTo>
                    <a:pt x="7801" y="80052"/>
                    <a:pt x="15922" y="80627"/>
                    <a:pt x="21286" y="75973"/>
                  </a:cubicBezTo>
                  <a:lnTo>
                    <a:pt x="52057" y="49271"/>
                  </a:lnTo>
                  <a:cubicBezTo>
                    <a:pt x="54871" y="46829"/>
                    <a:pt x="56488" y="43286"/>
                    <a:pt x="56488" y="39560"/>
                  </a:cubicBezTo>
                  <a:cubicBezTo>
                    <a:pt x="56488" y="35834"/>
                    <a:pt x="54871" y="32290"/>
                    <a:pt x="52057" y="29848"/>
                  </a:cubicBezTo>
                  <a:lnTo>
                    <a:pt x="21286" y="3147"/>
                  </a:lnTo>
                  <a:cubicBezTo>
                    <a:pt x="15922" y="-1508"/>
                    <a:pt x="7801" y="-932"/>
                    <a:pt x="3147" y="4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5"/>
            <p:cNvSpPr/>
            <p:nvPr/>
          </p:nvSpPr>
          <p:spPr>
            <a:xfrm>
              <a:off x="3270500" y="4624501"/>
              <a:ext cx="56837" cy="79726"/>
            </a:xfrm>
            <a:custGeom>
              <a:rect b="b" l="l" r="r" t="t"/>
              <a:pathLst>
                <a:path extrusionOk="0" h="79726" w="56837">
                  <a:moveTo>
                    <a:pt x="53691" y="4431"/>
                  </a:moveTo>
                  <a:cubicBezTo>
                    <a:pt x="58345" y="9795"/>
                    <a:pt x="57770" y="17916"/>
                    <a:pt x="52407" y="22570"/>
                  </a:cubicBezTo>
                  <a:lnTo>
                    <a:pt x="32478" y="39863"/>
                  </a:lnTo>
                  <a:lnTo>
                    <a:pt x="52407" y="57156"/>
                  </a:lnTo>
                  <a:cubicBezTo>
                    <a:pt x="57770" y="61810"/>
                    <a:pt x="58345" y="69931"/>
                    <a:pt x="53691" y="75295"/>
                  </a:cubicBezTo>
                  <a:cubicBezTo>
                    <a:pt x="49037" y="80659"/>
                    <a:pt x="40916" y="81233"/>
                    <a:pt x="35552" y="76579"/>
                  </a:cubicBezTo>
                  <a:lnTo>
                    <a:pt x="4431" y="49575"/>
                  </a:lnTo>
                  <a:cubicBezTo>
                    <a:pt x="1617" y="47133"/>
                    <a:pt x="0" y="43589"/>
                    <a:pt x="0" y="39863"/>
                  </a:cubicBezTo>
                  <a:cubicBezTo>
                    <a:pt x="0" y="36137"/>
                    <a:pt x="1617" y="32594"/>
                    <a:pt x="4431" y="30151"/>
                  </a:cubicBezTo>
                  <a:lnTo>
                    <a:pt x="35552" y="3147"/>
                  </a:lnTo>
                  <a:cubicBezTo>
                    <a:pt x="40916" y="-1507"/>
                    <a:pt x="49037" y="-933"/>
                    <a:pt x="53691" y="4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5"/>
            <p:cNvSpPr/>
            <p:nvPr/>
          </p:nvSpPr>
          <p:spPr>
            <a:xfrm>
              <a:off x="3166395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6" name="Google Shape;2176;p5"/>
          <p:cNvGrpSpPr/>
          <p:nvPr/>
        </p:nvGrpSpPr>
        <p:grpSpPr>
          <a:xfrm>
            <a:off x="4114123" y="4412040"/>
            <a:ext cx="538392" cy="538392"/>
            <a:chOff x="4114123" y="4412040"/>
            <a:chExt cx="538392" cy="538392"/>
          </a:xfrm>
        </p:grpSpPr>
        <p:sp>
          <p:nvSpPr>
            <p:cNvPr id="2177" name="Google Shape;2177;p5"/>
            <p:cNvSpPr/>
            <p:nvPr/>
          </p:nvSpPr>
          <p:spPr>
            <a:xfrm>
              <a:off x="4114123" y="4412040"/>
              <a:ext cx="538392" cy="538392"/>
            </a:xfrm>
            <a:custGeom>
              <a:rect b="b" l="l" r="r" t="t"/>
              <a:pathLst>
                <a:path extrusionOk="0" h="538392" w="538392">
                  <a:moveTo>
                    <a:pt x="269196" y="538393"/>
                  </a:moveTo>
                  <a:cubicBezTo>
                    <a:pt x="417869" y="538393"/>
                    <a:pt x="538392" y="417869"/>
                    <a:pt x="538392" y="269196"/>
                  </a:cubicBezTo>
                  <a:cubicBezTo>
                    <a:pt x="538392" y="120523"/>
                    <a:pt x="417869" y="0"/>
                    <a:pt x="269196" y="0"/>
                  </a:cubicBezTo>
                  <a:cubicBezTo>
                    <a:pt x="120523" y="0"/>
                    <a:pt x="0" y="120523"/>
                    <a:pt x="0" y="269196"/>
                  </a:cubicBezTo>
                  <a:cubicBezTo>
                    <a:pt x="0" y="417869"/>
                    <a:pt x="120523" y="538393"/>
                    <a:pt x="269196" y="53839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5"/>
            <p:cNvSpPr/>
            <p:nvPr/>
          </p:nvSpPr>
          <p:spPr>
            <a:xfrm>
              <a:off x="4331173" y="4740107"/>
              <a:ext cx="104285" cy="25716"/>
            </a:xfrm>
            <a:custGeom>
              <a:rect b="b" l="l" r="r" t="t"/>
              <a:pathLst>
                <a:path extrusionOk="0" h="25716" w="104285">
                  <a:moveTo>
                    <a:pt x="0" y="12858"/>
                  </a:moveTo>
                  <a:cubicBezTo>
                    <a:pt x="0" y="5757"/>
                    <a:pt x="5757" y="0"/>
                    <a:pt x="12858" y="0"/>
                  </a:cubicBezTo>
                  <a:lnTo>
                    <a:pt x="91427" y="0"/>
                  </a:lnTo>
                  <a:cubicBezTo>
                    <a:pt x="98529" y="0"/>
                    <a:pt x="104286" y="5757"/>
                    <a:pt x="104286" y="12858"/>
                  </a:cubicBezTo>
                  <a:cubicBezTo>
                    <a:pt x="104286" y="19960"/>
                    <a:pt x="98529" y="25717"/>
                    <a:pt x="91427" y="25717"/>
                  </a:cubicBezTo>
                  <a:lnTo>
                    <a:pt x="12858" y="25717"/>
                  </a:lnTo>
                  <a:cubicBezTo>
                    <a:pt x="5757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5"/>
            <p:cNvSpPr/>
            <p:nvPr/>
          </p:nvSpPr>
          <p:spPr>
            <a:xfrm>
              <a:off x="4298648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5"/>
            <p:cNvSpPr/>
            <p:nvPr/>
          </p:nvSpPr>
          <p:spPr>
            <a:xfrm>
              <a:off x="4422601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1" name="Google Shape;2181;p5"/>
          <p:cNvGrpSpPr/>
          <p:nvPr/>
        </p:nvGrpSpPr>
        <p:grpSpPr>
          <a:xfrm>
            <a:off x="5254741" y="4412053"/>
            <a:ext cx="544795" cy="538385"/>
            <a:chOff x="5254741" y="4412053"/>
            <a:chExt cx="544795" cy="538385"/>
          </a:xfrm>
        </p:grpSpPr>
        <p:sp>
          <p:nvSpPr>
            <p:cNvPr id="2182" name="Google Shape;2182;p5"/>
            <p:cNvSpPr/>
            <p:nvPr/>
          </p:nvSpPr>
          <p:spPr>
            <a:xfrm>
              <a:off x="5254741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5"/>
            <p:cNvSpPr/>
            <p:nvPr/>
          </p:nvSpPr>
          <p:spPr>
            <a:xfrm>
              <a:off x="5460093" y="4711872"/>
              <a:ext cx="137255" cy="62547"/>
            </a:xfrm>
            <a:custGeom>
              <a:rect b="b" l="l" r="r" t="t"/>
              <a:pathLst>
                <a:path extrusionOk="0" h="62547" w="137255">
                  <a:moveTo>
                    <a:pt x="2864" y="57736"/>
                  </a:moveTo>
                  <a:cubicBezTo>
                    <a:pt x="7362" y="63275"/>
                    <a:pt x="15551" y="64162"/>
                    <a:pt x="21156" y="59716"/>
                  </a:cubicBezTo>
                  <a:lnTo>
                    <a:pt x="30242" y="52511"/>
                  </a:lnTo>
                  <a:cubicBezTo>
                    <a:pt x="56231" y="31899"/>
                    <a:pt x="89561" y="22572"/>
                    <a:pt x="122628" y="26658"/>
                  </a:cubicBezTo>
                  <a:cubicBezTo>
                    <a:pt x="129758" y="27539"/>
                    <a:pt x="136261" y="22541"/>
                    <a:pt x="137153" y="15495"/>
                  </a:cubicBezTo>
                  <a:cubicBezTo>
                    <a:pt x="138045" y="8448"/>
                    <a:pt x="132987" y="2021"/>
                    <a:pt x="125857" y="1140"/>
                  </a:cubicBezTo>
                  <a:cubicBezTo>
                    <a:pt x="85805" y="-3810"/>
                    <a:pt x="45434" y="7488"/>
                    <a:pt x="13954" y="32454"/>
                  </a:cubicBezTo>
                  <a:lnTo>
                    <a:pt x="4868" y="39660"/>
                  </a:lnTo>
                  <a:cubicBezTo>
                    <a:pt x="-736" y="44104"/>
                    <a:pt x="-1634" y="52197"/>
                    <a:pt x="2864" y="577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5"/>
            <p:cNvSpPr/>
            <p:nvPr/>
          </p:nvSpPr>
          <p:spPr>
            <a:xfrm>
              <a:off x="5439335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5"/>
            <p:cNvSpPr/>
            <p:nvPr/>
          </p:nvSpPr>
          <p:spPr>
            <a:xfrm>
              <a:off x="5558406" y="4640865"/>
              <a:ext cx="62899" cy="25716"/>
            </a:xfrm>
            <a:custGeom>
              <a:rect b="b" l="l" r="r" t="t"/>
              <a:pathLst>
                <a:path extrusionOk="0" h="25716" w="62899">
                  <a:moveTo>
                    <a:pt x="0" y="12858"/>
                  </a:moveTo>
                  <a:cubicBezTo>
                    <a:pt x="0" y="5757"/>
                    <a:pt x="5826" y="0"/>
                    <a:pt x="13011" y="0"/>
                  </a:cubicBezTo>
                  <a:lnTo>
                    <a:pt x="49888" y="0"/>
                  </a:lnTo>
                  <a:cubicBezTo>
                    <a:pt x="57075" y="0"/>
                    <a:pt x="62900" y="5757"/>
                    <a:pt x="62900" y="12858"/>
                  </a:cubicBezTo>
                  <a:cubicBezTo>
                    <a:pt x="62900" y="19960"/>
                    <a:pt x="57075" y="25717"/>
                    <a:pt x="49888" y="25717"/>
                  </a:cubicBezTo>
                  <a:lnTo>
                    <a:pt x="13011" y="25717"/>
                  </a:lnTo>
                  <a:cubicBezTo>
                    <a:pt x="5826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6" name="Google Shape;2186;p5"/>
          <p:cNvGrpSpPr/>
          <p:nvPr/>
        </p:nvGrpSpPr>
        <p:grpSpPr>
          <a:xfrm>
            <a:off x="6398558" y="4412053"/>
            <a:ext cx="544795" cy="538385"/>
            <a:chOff x="6398558" y="4412053"/>
            <a:chExt cx="544795" cy="538385"/>
          </a:xfrm>
        </p:grpSpPr>
        <p:sp>
          <p:nvSpPr>
            <p:cNvPr id="2187" name="Google Shape;2187;p5"/>
            <p:cNvSpPr/>
            <p:nvPr/>
          </p:nvSpPr>
          <p:spPr>
            <a:xfrm>
              <a:off x="6398558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5"/>
            <p:cNvSpPr/>
            <p:nvPr/>
          </p:nvSpPr>
          <p:spPr>
            <a:xfrm>
              <a:off x="6603904" y="4729923"/>
              <a:ext cx="134099" cy="44495"/>
            </a:xfrm>
            <a:custGeom>
              <a:rect b="b" l="l" r="r" t="t"/>
              <a:pathLst>
                <a:path extrusionOk="0" h="44495" w="134099">
                  <a:moveTo>
                    <a:pt x="2864" y="39685"/>
                  </a:moveTo>
                  <a:cubicBezTo>
                    <a:pt x="7362" y="45224"/>
                    <a:pt x="15551" y="46110"/>
                    <a:pt x="21155" y="41665"/>
                  </a:cubicBezTo>
                  <a:cubicBezTo>
                    <a:pt x="47968" y="20401"/>
                    <a:pt x="86131" y="20401"/>
                    <a:pt x="112944" y="41665"/>
                  </a:cubicBezTo>
                  <a:cubicBezTo>
                    <a:pt x="118548" y="46110"/>
                    <a:pt x="126737" y="45224"/>
                    <a:pt x="131235" y="39685"/>
                  </a:cubicBezTo>
                  <a:cubicBezTo>
                    <a:pt x="135733" y="34146"/>
                    <a:pt x="134835" y="26053"/>
                    <a:pt x="129231" y="21609"/>
                  </a:cubicBezTo>
                  <a:cubicBezTo>
                    <a:pt x="92903" y="-7203"/>
                    <a:pt x="41196" y="-7203"/>
                    <a:pt x="4868" y="21609"/>
                  </a:cubicBezTo>
                  <a:cubicBezTo>
                    <a:pt x="-736" y="26053"/>
                    <a:pt x="-1633" y="34146"/>
                    <a:pt x="2864" y="39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5"/>
            <p:cNvSpPr/>
            <p:nvPr/>
          </p:nvSpPr>
          <p:spPr>
            <a:xfrm>
              <a:off x="6583161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5"/>
            <p:cNvSpPr/>
            <p:nvPr/>
          </p:nvSpPr>
          <p:spPr>
            <a:xfrm>
              <a:off x="6708583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1" name="Google Shape;2191;p5"/>
          <p:cNvGrpSpPr/>
          <p:nvPr/>
        </p:nvGrpSpPr>
        <p:grpSpPr>
          <a:xfrm>
            <a:off x="7542375" y="4412053"/>
            <a:ext cx="544795" cy="538385"/>
            <a:chOff x="7542375" y="4412053"/>
            <a:chExt cx="544795" cy="538385"/>
          </a:xfrm>
        </p:grpSpPr>
        <p:sp>
          <p:nvSpPr>
            <p:cNvPr id="2192" name="Google Shape;2192;p5"/>
            <p:cNvSpPr/>
            <p:nvPr/>
          </p:nvSpPr>
          <p:spPr>
            <a:xfrm>
              <a:off x="7542375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5"/>
            <p:cNvSpPr/>
            <p:nvPr/>
          </p:nvSpPr>
          <p:spPr>
            <a:xfrm>
              <a:off x="7747076" y="4740122"/>
              <a:ext cx="105526" cy="25716"/>
            </a:xfrm>
            <a:custGeom>
              <a:rect b="b" l="l" r="r" t="t"/>
              <a:pathLst>
                <a:path extrusionOk="0" h="25716" w="105526">
                  <a:moveTo>
                    <a:pt x="0" y="12858"/>
                  </a:moveTo>
                  <a:cubicBezTo>
                    <a:pt x="0" y="5757"/>
                    <a:pt x="5826" y="0"/>
                    <a:pt x="13011" y="0"/>
                  </a:cubicBezTo>
                  <a:lnTo>
                    <a:pt x="92515" y="0"/>
                  </a:lnTo>
                  <a:cubicBezTo>
                    <a:pt x="99701" y="0"/>
                    <a:pt x="105526" y="5757"/>
                    <a:pt x="105526" y="12858"/>
                  </a:cubicBezTo>
                  <a:cubicBezTo>
                    <a:pt x="105526" y="19960"/>
                    <a:pt x="99701" y="25717"/>
                    <a:pt x="92515" y="25717"/>
                  </a:cubicBezTo>
                  <a:lnTo>
                    <a:pt x="13011" y="25717"/>
                  </a:lnTo>
                  <a:cubicBezTo>
                    <a:pt x="5826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5"/>
            <p:cNvSpPr/>
            <p:nvPr/>
          </p:nvSpPr>
          <p:spPr>
            <a:xfrm>
              <a:off x="7726978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5"/>
            <p:cNvSpPr/>
            <p:nvPr/>
          </p:nvSpPr>
          <p:spPr>
            <a:xfrm>
              <a:off x="7852416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5"/>
            <p:cNvSpPr/>
            <p:nvPr/>
          </p:nvSpPr>
          <p:spPr>
            <a:xfrm>
              <a:off x="7879757" y="4688709"/>
              <a:ext cx="49588" cy="98466"/>
            </a:xfrm>
            <a:custGeom>
              <a:rect b="b" l="l" r="r" t="t"/>
              <a:pathLst>
                <a:path extrusionOk="0" h="98466" w="49588">
                  <a:moveTo>
                    <a:pt x="802" y="67716"/>
                  </a:moveTo>
                  <a:lnTo>
                    <a:pt x="17093" y="6012"/>
                  </a:lnTo>
                  <a:cubicBezTo>
                    <a:pt x="19216" y="-2028"/>
                    <a:pt x="30779" y="-1995"/>
                    <a:pt x="32855" y="6057"/>
                  </a:cubicBezTo>
                  <a:lnTo>
                    <a:pt x="48822" y="67982"/>
                  </a:lnTo>
                  <a:cubicBezTo>
                    <a:pt x="50669" y="75147"/>
                    <a:pt x="49139" y="82754"/>
                    <a:pt x="44659" y="88675"/>
                  </a:cubicBezTo>
                  <a:cubicBezTo>
                    <a:pt x="34827" y="101673"/>
                    <a:pt x="15109" y="101732"/>
                    <a:pt x="5126" y="88846"/>
                  </a:cubicBezTo>
                  <a:cubicBezTo>
                    <a:pt x="475" y="82842"/>
                    <a:pt x="-1130" y="75033"/>
                    <a:pt x="802" y="67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7" name="Google Shape;2197;p5"/>
          <p:cNvGrpSpPr/>
          <p:nvPr/>
        </p:nvGrpSpPr>
        <p:grpSpPr>
          <a:xfrm>
            <a:off x="8686192" y="4412053"/>
            <a:ext cx="544795" cy="538385"/>
            <a:chOff x="8686192" y="4412053"/>
            <a:chExt cx="544795" cy="538385"/>
          </a:xfrm>
        </p:grpSpPr>
        <p:sp>
          <p:nvSpPr>
            <p:cNvPr id="2198" name="Google Shape;2198;p5"/>
            <p:cNvSpPr/>
            <p:nvPr/>
          </p:nvSpPr>
          <p:spPr>
            <a:xfrm>
              <a:off x="8686192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5"/>
            <p:cNvSpPr/>
            <p:nvPr/>
          </p:nvSpPr>
          <p:spPr>
            <a:xfrm>
              <a:off x="8865611" y="4628931"/>
              <a:ext cx="50160" cy="49570"/>
            </a:xfrm>
            <a:custGeom>
              <a:rect b="b" l="l" r="r" t="t"/>
              <a:pathLst>
                <a:path extrusionOk="0" h="49570" w="50160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5"/>
            <p:cNvSpPr/>
            <p:nvPr/>
          </p:nvSpPr>
          <p:spPr>
            <a:xfrm>
              <a:off x="8991049" y="4628931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2" y="24785"/>
                  </a:moveTo>
                  <a:cubicBezTo>
                    <a:pt x="50162" y="38474"/>
                    <a:pt x="38933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3" y="0"/>
                    <a:pt x="50162" y="11097"/>
                    <a:pt x="50162" y="2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5"/>
            <p:cNvSpPr/>
            <p:nvPr/>
          </p:nvSpPr>
          <p:spPr>
            <a:xfrm>
              <a:off x="8906681" y="4690938"/>
              <a:ext cx="103797" cy="129543"/>
            </a:xfrm>
            <a:custGeom>
              <a:rect b="b" l="l" r="r" t="t"/>
              <a:pathLst>
                <a:path extrusionOk="0" h="129543" w="103797">
                  <a:moveTo>
                    <a:pt x="34859" y="35714"/>
                  </a:moveTo>
                  <a:cubicBezTo>
                    <a:pt x="29641" y="42679"/>
                    <a:pt x="26023" y="52910"/>
                    <a:pt x="26023" y="64771"/>
                  </a:cubicBezTo>
                  <a:cubicBezTo>
                    <a:pt x="26023" y="76632"/>
                    <a:pt x="29641" y="86864"/>
                    <a:pt x="34859" y="93829"/>
                  </a:cubicBezTo>
                  <a:cubicBezTo>
                    <a:pt x="40078" y="100796"/>
                    <a:pt x="46248" y="103827"/>
                    <a:pt x="51899" y="103827"/>
                  </a:cubicBezTo>
                  <a:cubicBezTo>
                    <a:pt x="57550" y="103827"/>
                    <a:pt x="63719" y="100796"/>
                    <a:pt x="68939" y="93829"/>
                  </a:cubicBezTo>
                  <a:cubicBezTo>
                    <a:pt x="74157" y="86864"/>
                    <a:pt x="77775" y="76632"/>
                    <a:pt x="77775" y="64771"/>
                  </a:cubicBezTo>
                  <a:cubicBezTo>
                    <a:pt x="77775" y="52910"/>
                    <a:pt x="74157" y="42679"/>
                    <a:pt x="68939" y="35714"/>
                  </a:cubicBezTo>
                  <a:cubicBezTo>
                    <a:pt x="63719" y="28746"/>
                    <a:pt x="57550" y="25717"/>
                    <a:pt x="51899" y="25717"/>
                  </a:cubicBezTo>
                  <a:cubicBezTo>
                    <a:pt x="46248" y="25717"/>
                    <a:pt x="40078" y="28746"/>
                    <a:pt x="34859" y="35714"/>
                  </a:cubicBezTo>
                  <a:close/>
                  <a:moveTo>
                    <a:pt x="13944" y="20413"/>
                  </a:moveTo>
                  <a:cubicBezTo>
                    <a:pt x="22799" y="8591"/>
                    <a:pt x="36073" y="0"/>
                    <a:pt x="51899" y="0"/>
                  </a:cubicBezTo>
                  <a:cubicBezTo>
                    <a:pt x="67724" y="0"/>
                    <a:pt x="80999" y="8591"/>
                    <a:pt x="89854" y="20413"/>
                  </a:cubicBezTo>
                  <a:cubicBezTo>
                    <a:pt x="98711" y="32236"/>
                    <a:pt x="103798" y="47962"/>
                    <a:pt x="103798" y="64771"/>
                  </a:cubicBezTo>
                  <a:cubicBezTo>
                    <a:pt x="103798" y="81581"/>
                    <a:pt x="98711" y="97307"/>
                    <a:pt x="89854" y="109130"/>
                  </a:cubicBezTo>
                  <a:cubicBezTo>
                    <a:pt x="80999" y="120951"/>
                    <a:pt x="67724" y="129543"/>
                    <a:pt x="51899" y="129543"/>
                  </a:cubicBezTo>
                  <a:cubicBezTo>
                    <a:pt x="36073" y="129543"/>
                    <a:pt x="22799" y="120951"/>
                    <a:pt x="13944" y="109130"/>
                  </a:cubicBezTo>
                  <a:cubicBezTo>
                    <a:pt x="5086" y="97307"/>
                    <a:pt x="0" y="81581"/>
                    <a:pt x="0" y="64771"/>
                  </a:cubicBezTo>
                  <a:cubicBezTo>
                    <a:pt x="0" y="47962"/>
                    <a:pt x="5086" y="32236"/>
                    <a:pt x="13944" y="20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5"/>
          <p:cNvGrpSpPr/>
          <p:nvPr/>
        </p:nvGrpSpPr>
        <p:grpSpPr>
          <a:xfrm>
            <a:off x="9830009" y="4412053"/>
            <a:ext cx="544795" cy="538385"/>
            <a:chOff x="9830009" y="4412053"/>
            <a:chExt cx="544795" cy="538385"/>
          </a:xfrm>
        </p:grpSpPr>
        <p:sp>
          <p:nvSpPr>
            <p:cNvPr id="2203" name="Google Shape;2203;p5"/>
            <p:cNvSpPr/>
            <p:nvPr/>
          </p:nvSpPr>
          <p:spPr>
            <a:xfrm>
              <a:off x="9830009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5"/>
            <p:cNvSpPr/>
            <p:nvPr/>
          </p:nvSpPr>
          <p:spPr>
            <a:xfrm>
              <a:off x="10028859" y="4758629"/>
              <a:ext cx="147106" cy="46755"/>
            </a:xfrm>
            <a:custGeom>
              <a:rect b="b" l="l" r="r" t="t"/>
              <a:pathLst>
                <a:path extrusionOk="0" h="46755" w="147106">
                  <a:moveTo>
                    <a:pt x="2864" y="4811"/>
                  </a:moveTo>
                  <a:cubicBezTo>
                    <a:pt x="7362" y="-728"/>
                    <a:pt x="15551" y="-1614"/>
                    <a:pt x="21156" y="2831"/>
                  </a:cubicBezTo>
                  <a:cubicBezTo>
                    <a:pt x="51768" y="27109"/>
                    <a:pt x="95338" y="27109"/>
                    <a:pt x="125951" y="2831"/>
                  </a:cubicBezTo>
                  <a:cubicBezTo>
                    <a:pt x="131555" y="-1614"/>
                    <a:pt x="139744" y="-728"/>
                    <a:pt x="144243" y="4811"/>
                  </a:cubicBezTo>
                  <a:cubicBezTo>
                    <a:pt x="148740" y="10349"/>
                    <a:pt x="147843" y="18442"/>
                    <a:pt x="142238" y="22887"/>
                  </a:cubicBezTo>
                  <a:cubicBezTo>
                    <a:pt x="102110" y="54712"/>
                    <a:pt x="44996" y="54712"/>
                    <a:pt x="4868" y="22887"/>
                  </a:cubicBezTo>
                  <a:cubicBezTo>
                    <a:pt x="-736" y="18442"/>
                    <a:pt x="-1634" y="10349"/>
                    <a:pt x="2864" y="4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5"/>
            <p:cNvSpPr/>
            <p:nvPr/>
          </p:nvSpPr>
          <p:spPr>
            <a:xfrm>
              <a:off x="10085915" y="4555199"/>
              <a:ext cx="32997" cy="119293"/>
            </a:xfrm>
            <a:custGeom>
              <a:rect b="b" l="l" r="r" t="t"/>
              <a:pathLst>
                <a:path extrusionOk="0" h="119293" w="32997">
                  <a:moveTo>
                    <a:pt x="16498" y="0"/>
                  </a:moveTo>
                  <a:cubicBezTo>
                    <a:pt x="25611" y="0"/>
                    <a:pt x="32998" y="7300"/>
                    <a:pt x="32998" y="16304"/>
                  </a:cubicBezTo>
                  <a:lnTo>
                    <a:pt x="32998" y="102989"/>
                  </a:lnTo>
                  <a:cubicBezTo>
                    <a:pt x="32998" y="111993"/>
                    <a:pt x="25611" y="119293"/>
                    <a:pt x="16498" y="119293"/>
                  </a:cubicBezTo>
                  <a:cubicBezTo>
                    <a:pt x="7387" y="119293"/>
                    <a:pt x="0" y="111993"/>
                    <a:pt x="0" y="102989"/>
                  </a:cubicBezTo>
                  <a:lnTo>
                    <a:pt x="0" y="16304"/>
                  </a:lnTo>
                  <a:cubicBezTo>
                    <a:pt x="0" y="7300"/>
                    <a:pt x="7387" y="0"/>
                    <a:pt x="16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5"/>
            <p:cNvSpPr/>
            <p:nvPr/>
          </p:nvSpPr>
          <p:spPr>
            <a:xfrm>
              <a:off x="10081203" y="4694003"/>
              <a:ext cx="42416" cy="41916"/>
            </a:xfrm>
            <a:custGeom>
              <a:rect b="b" l="l" r="r" t="t"/>
              <a:pathLst>
                <a:path extrusionOk="0" h="41916" w="42416">
                  <a:moveTo>
                    <a:pt x="42417" y="20958"/>
                  </a:moveTo>
                  <a:cubicBezTo>
                    <a:pt x="42417" y="32533"/>
                    <a:pt x="32921" y="41917"/>
                    <a:pt x="21208" y="41917"/>
                  </a:cubicBezTo>
                  <a:cubicBezTo>
                    <a:pt x="9495" y="41917"/>
                    <a:pt x="0" y="32533"/>
                    <a:pt x="0" y="20958"/>
                  </a:cubicBezTo>
                  <a:cubicBezTo>
                    <a:pt x="0" y="9383"/>
                    <a:pt x="9495" y="0"/>
                    <a:pt x="21208" y="0"/>
                  </a:cubicBezTo>
                  <a:cubicBezTo>
                    <a:pt x="32921" y="0"/>
                    <a:pt x="42417" y="9383"/>
                    <a:pt x="42417" y="20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7" name="Google Shape;2207;p5"/>
          <p:cNvGrpSpPr/>
          <p:nvPr/>
        </p:nvGrpSpPr>
        <p:grpSpPr>
          <a:xfrm>
            <a:off x="10973827" y="4412053"/>
            <a:ext cx="544795" cy="538385"/>
            <a:chOff x="10973827" y="4412053"/>
            <a:chExt cx="544795" cy="538385"/>
          </a:xfrm>
        </p:grpSpPr>
        <p:sp>
          <p:nvSpPr>
            <p:cNvPr id="2208" name="Google Shape;2208;p5"/>
            <p:cNvSpPr/>
            <p:nvPr/>
          </p:nvSpPr>
          <p:spPr>
            <a:xfrm>
              <a:off x="10973827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5"/>
            <p:cNvSpPr/>
            <p:nvPr/>
          </p:nvSpPr>
          <p:spPr>
            <a:xfrm>
              <a:off x="11161569" y="4769133"/>
              <a:ext cx="169311" cy="25716"/>
            </a:xfrm>
            <a:custGeom>
              <a:rect b="b" l="l" r="r" t="t"/>
              <a:pathLst>
                <a:path extrusionOk="0" h="25716" w="169311">
                  <a:moveTo>
                    <a:pt x="0" y="12858"/>
                  </a:moveTo>
                  <a:cubicBezTo>
                    <a:pt x="0" y="5757"/>
                    <a:pt x="5825" y="0"/>
                    <a:pt x="13011" y="0"/>
                  </a:cubicBezTo>
                  <a:lnTo>
                    <a:pt x="156300" y="0"/>
                  </a:lnTo>
                  <a:cubicBezTo>
                    <a:pt x="163486" y="0"/>
                    <a:pt x="169312" y="5757"/>
                    <a:pt x="169312" y="12858"/>
                  </a:cubicBezTo>
                  <a:cubicBezTo>
                    <a:pt x="169312" y="19959"/>
                    <a:pt x="163486" y="25717"/>
                    <a:pt x="156300" y="25717"/>
                  </a:cubicBezTo>
                  <a:lnTo>
                    <a:pt x="13011" y="25717"/>
                  </a:lnTo>
                  <a:cubicBezTo>
                    <a:pt x="5825" y="25717"/>
                    <a:pt x="0" y="19959"/>
                    <a:pt x="0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5"/>
            <p:cNvSpPr/>
            <p:nvPr/>
          </p:nvSpPr>
          <p:spPr>
            <a:xfrm>
              <a:off x="11226680" y="4697282"/>
              <a:ext cx="39097" cy="38637"/>
            </a:xfrm>
            <a:custGeom>
              <a:rect b="b" l="l" r="r" t="t"/>
              <a:pathLst>
                <a:path extrusionOk="0" h="38637" w="39097">
                  <a:moveTo>
                    <a:pt x="39098" y="19319"/>
                  </a:moveTo>
                  <a:cubicBezTo>
                    <a:pt x="39098" y="29989"/>
                    <a:pt x="30346" y="38638"/>
                    <a:pt x="19549" y="38638"/>
                  </a:cubicBezTo>
                  <a:cubicBezTo>
                    <a:pt x="8752" y="38638"/>
                    <a:pt x="0" y="29989"/>
                    <a:pt x="0" y="19319"/>
                  </a:cubicBezTo>
                  <a:cubicBezTo>
                    <a:pt x="0" y="8650"/>
                    <a:pt x="8752" y="0"/>
                    <a:pt x="19549" y="0"/>
                  </a:cubicBezTo>
                  <a:cubicBezTo>
                    <a:pt x="30346" y="0"/>
                    <a:pt x="39098" y="8650"/>
                    <a:pt x="39098" y="19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5"/>
            <p:cNvSpPr/>
            <p:nvPr/>
          </p:nvSpPr>
          <p:spPr>
            <a:xfrm>
              <a:off x="11190520" y="4554136"/>
              <a:ext cx="111416" cy="123759"/>
            </a:xfrm>
            <a:custGeom>
              <a:rect b="b" l="l" r="r" t="t"/>
              <a:pathLst>
                <a:path extrusionOk="0" h="123759" w="111416">
                  <a:moveTo>
                    <a:pt x="55708" y="27002"/>
                  </a:moveTo>
                  <a:cubicBezTo>
                    <a:pt x="38392" y="27002"/>
                    <a:pt x="27324" y="38917"/>
                    <a:pt x="27324" y="50211"/>
                  </a:cubicBezTo>
                  <a:cubicBezTo>
                    <a:pt x="27324" y="57668"/>
                    <a:pt x="21207" y="63712"/>
                    <a:pt x="13662" y="63712"/>
                  </a:cubicBezTo>
                  <a:cubicBezTo>
                    <a:pt x="6117" y="63712"/>
                    <a:pt x="0" y="57668"/>
                    <a:pt x="0" y="50211"/>
                  </a:cubicBezTo>
                  <a:cubicBezTo>
                    <a:pt x="0" y="20957"/>
                    <a:pt x="26581" y="0"/>
                    <a:pt x="55708" y="0"/>
                  </a:cubicBezTo>
                  <a:cubicBezTo>
                    <a:pt x="84835" y="0"/>
                    <a:pt x="111417" y="20957"/>
                    <a:pt x="111417" y="50211"/>
                  </a:cubicBezTo>
                  <a:cubicBezTo>
                    <a:pt x="111417" y="74794"/>
                    <a:pt x="92647" y="93517"/>
                    <a:pt x="69370" y="98870"/>
                  </a:cubicBezTo>
                  <a:lnTo>
                    <a:pt x="69370" y="110258"/>
                  </a:lnTo>
                  <a:cubicBezTo>
                    <a:pt x="69370" y="117715"/>
                    <a:pt x="63254" y="123759"/>
                    <a:pt x="55708" y="123759"/>
                  </a:cubicBezTo>
                  <a:cubicBezTo>
                    <a:pt x="48163" y="123759"/>
                    <a:pt x="42046" y="117715"/>
                    <a:pt x="42046" y="110258"/>
                  </a:cubicBezTo>
                  <a:lnTo>
                    <a:pt x="42046" y="86921"/>
                  </a:lnTo>
                  <a:cubicBezTo>
                    <a:pt x="42046" y="79464"/>
                    <a:pt x="48163" y="73420"/>
                    <a:pt x="55708" y="73420"/>
                  </a:cubicBezTo>
                  <a:cubicBezTo>
                    <a:pt x="73025" y="73420"/>
                    <a:pt x="84093" y="61505"/>
                    <a:pt x="84093" y="50211"/>
                  </a:cubicBezTo>
                  <a:cubicBezTo>
                    <a:pt x="84093" y="38917"/>
                    <a:pt x="73025" y="27002"/>
                    <a:pt x="55708" y="27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5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5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167" name="Google Shape;3167;p50"/>
          <p:cNvSpPr txBox="1"/>
          <p:nvPr>
            <p:ph idx="2" type="body"/>
          </p:nvPr>
        </p:nvSpPr>
        <p:spPr>
          <a:xfrm>
            <a:off x="663027" y="1949893"/>
            <a:ext cx="3034021" cy="3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비교 A</a:t>
            </a:r>
            <a:endParaRPr/>
          </a:p>
        </p:txBody>
      </p:sp>
      <p:sp>
        <p:nvSpPr>
          <p:cNvPr id="3168" name="Google Shape;3168;p50"/>
          <p:cNvSpPr txBox="1"/>
          <p:nvPr>
            <p:ph idx="3" type="body"/>
          </p:nvPr>
        </p:nvSpPr>
        <p:spPr>
          <a:xfrm>
            <a:off x="663027" y="2741555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o-KR"/>
              <a:t>O</a:t>
            </a:r>
            <a:endParaRPr/>
          </a:p>
        </p:txBody>
      </p:sp>
      <p:sp>
        <p:nvSpPr>
          <p:cNvPr id="3169" name="Google Shape;3169;p50"/>
          <p:cNvSpPr txBox="1"/>
          <p:nvPr>
            <p:ph idx="4" type="body"/>
          </p:nvPr>
        </p:nvSpPr>
        <p:spPr>
          <a:xfrm>
            <a:off x="663027" y="3587012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/>
              <a:t>X</a:t>
            </a:r>
            <a:endParaRPr/>
          </a:p>
        </p:txBody>
      </p:sp>
      <p:sp>
        <p:nvSpPr>
          <p:cNvPr id="3170" name="Google Shape;3170;p50"/>
          <p:cNvSpPr txBox="1"/>
          <p:nvPr>
            <p:ph idx="5" type="body"/>
          </p:nvPr>
        </p:nvSpPr>
        <p:spPr>
          <a:xfrm>
            <a:off x="663027" y="4432469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o-KR"/>
              <a:t>O</a:t>
            </a:r>
            <a:endParaRPr/>
          </a:p>
        </p:txBody>
      </p:sp>
      <p:sp>
        <p:nvSpPr>
          <p:cNvPr id="3171" name="Google Shape;3171;p50"/>
          <p:cNvSpPr txBox="1"/>
          <p:nvPr>
            <p:ph idx="6" type="body"/>
          </p:nvPr>
        </p:nvSpPr>
        <p:spPr>
          <a:xfrm>
            <a:off x="663027" y="5277927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/>
              <a:t>X</a:t>
            </a:r>
            <a:endParaRPr/>
          </a:p>
        </p:txBody>
      </p:sp>
      <p:sp>
        <p:nvSpPr>
          <p:cNvPr id="3172" name="Google Shape;3172;p50"/>
          <p:cNvSpPr txBox="1"/>
          <p:nvPr>
            <p:ph idx="7" type="body"/>
          </p:nvPr>
        </p:nvSpPr>
        <p:spPr>
          <a:xfrm>
            <a:off x="7357742" y="1949893"/>
            <a:ext cx="3034021" cy="3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272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비교 B</a:t>
            </a:r>
            <a:endParaRPr/>
          </a:p>
        </p:txBody>
      </p:sp>
      <p:sp>
        <p:nvSpPr>
          <p:cNvPr id="3173" name="Google Shape;3173;p50"/>
          <p:cNvSpPr txBox="1"/>
          <p:nvPr>
            <p:ph idx="8" type="body"/>
          </p:nvPr>
        </p:nvSpPr>
        <p:spPr>
          <a:xfrm>
            <a:off x="7357742" y="2741555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/>
              <a:t>X</a:t>
            </a:r>
            <a:endParaRPr/>
          </a:p>
        </p:txBody>
      </p:sp>
      <p:sp>
        <p:nvSpPr>
          <p:cNvPr id="3174" name="Google Shape;3174;p50"/>
          <p:cNvSpPr txBox="1"/>
          <p:nvPr>
            <p:ph idx="9" type="body"/>
          </p:nvPr>
        </p:nvSpPr>
        <p:spPr>
          <a:xfrm>
            <a:off x="7357742" y="3587012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o-KR"/>
              <a:t>O</a:t>
            </a:r>
            <a:endParaRPr/>
          </a:p>
        </p:txBody>
      </p:sp>
      <p:sp>
        <p:nvSpPr>
          <p:cNvPr id="3175" name="Google Shape;3175;p50"/>
          <p:cNvSpPr txBox="1"/>
          <p:nvPr>
            <p:ph idx="13" type="body"/>
          </p:nvPr>
        </p:nvSpPr>
        <p:spPr>
          <a:xfrm>
            <a:off x="7357742" y="4432469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/>
              <a:t>X</a:t>
            </a:r>
            <a:endParaRPr/>
          </a:p>
        </p:txBody>
      </p:sp>
      <p:sp>
        <p:nvSpPr>
          <p:cNvPr id="3176" name="Google Shape;3176;p50"/>
          <p:cNvSpPr txBox="1"/>
          <p:nvPr>
            <p:ph idx="14" type="body"/>
          </p:nvPr>
        </p:nvSpPr>
        <p:spPr>
          <a:xfrm>
            <a:off x="7357742" y="5277927"/>
            <a:ext cx="3034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/>
              <a:t>X</a:t>
            </a:r>
            <a:endParaRPr/>
          </a:p>
        </p:txBody>
      </p:sp>
      <p:sp>
        <p:nvSpPr>
          <p:cNvPr id="3177" name="Google Shape;3177;p50"/>
          <p:cNvSpPr txBox="1"/>
          <p:nvPr>
            <p:ph idx="15" type="body"/>
          </p:nvPr>
        </p:nvSpPr>
        <p:spPr>
          <a:xfrm>
            <a:off x="3994056" y="1949893"/>
            <a:ext cx="3034021" cy="3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ko-KR"/>
              <a:t>비교사항</a:t>
            </a:r>
            <a:endParaRPr/>
          </a:p>
        </p:txBody>
      </p:sp>
      <p:sp>
        <p:nvSpPr>
          <p:cNvPr id="3178" name="Google Shape;3178;p50"/>
          <p:cNvSpPr txBox="1"/>
          <p:nvPr>
            <p:ph idx="16" type="body"/>
          </p:nvPr>
        </p:nvSpPr>
        <p:spPr>
          <a:xfrm>
            <a:off x="3994056" y="2756944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ko-KR"/>
              <a:t>비교사항 A</a:t>
            </a:r>
            <a:endParaRPr/>
          </a:p>
        </p:txBody>
      </p:sp>
      <p:sp>
        <p:nvSpPr>
          <p:cNvPr id="3179" name="Google Shape;3179;p50"/>
          <p:cNvSpPr txBox="1"/>
          <p:nvPr>
            <p:ph idx="17" type="body"/>
          </p:nvPr>
        </p:nvSpPr>
        <p:spPr>
          <a:xfrm>
            <a:off x="3994056" y="3602401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ko-KR"/>
              <a:t>비교사항 B</a:t>
            </a:r>
            <a:endParaRPr/>
          </a:p>
        </p:txBody>
      </p:sp>
      <p:sp>
        <p:nvSpPr>
          <p:cNvPr id="3180" name="Google Shape;3180;p50"/>
          <p:cNvSpPr txBox="1"/>
          <p:nvPr>
            <p:ph idx="18" type="body"/>
          </p:nvPr>
        </p:nvSpPr>
        <p:spPr>
          <a:xfrm>
            <a:off x="3994056" y="4447858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ko-KR"/>
              <a:t>비교사항 C</a:t>
            </a:r>
            <a:endParaRPr/>
          </a:p>
        </p:txBody>
      </p:sp>
      <p:sp>
        <p:nvSpPr>
          <p:cNvPr id="3181" name="Google Shape;3181;p50"/>
          <p:cNvSpPr txBox="1"/>
          <p:nvPr>
            <p:ph idx="19" type="body"/>
          </p:nvPr>
        </p:nvSpPr>
        <p:spPr>
          <a:xfrm>
            <a:off x="3994056" y="5293316"/>
            <a:ext cx="30340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ko-KR"/>
              <a:t>비교사항 D</a:t>
            </a:r>
            <a:endParaRPr/>
          </a:p>
        </p:txBody>
      </p:sp>
      <p:sp>
        <p:nvSpPr>
          <p:cNvPr id="3182" name="Google Shape;3182;p50"/>
          <p:cNvSpPr txBox="1"/>
          <p:nvPr>
            <p:ph idx="20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6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p5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188" name="Google Shape;3188;p51"/>
          <p:cNvSpPr txBox="1"/>
          <p:nvPr>
            <p:ph idx="2" type="body"/>
          </p:nvPr>
        </p:nvSpPr>
        <p:spPr>
          <a:xfrm>
            <a:off x="7603170" y="2963922"/>
            <a:ext cx="2069287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189" name="Google Shape;3189;p51"/>
          <p:cNvSpPr txBox="1"/>
          <p:nvPr>
            <p:ph idx="3" type="body"/>
          </p:nvPr>
        </p:nvSpPr>
        <p:spPr>
          <a:xfrm>
            <a:off x="1376540" y="2963922"/>
            <a:ext cx="2069287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190" name="Google Shape;3190;p51"/>
          <p:cNvSpPr txBox="1"/>
          <p:nvPr>
            <p:ph idx="4" type="body"/>
          </p:nvPr>
        </p:nvSpPr>
        <p:spPr>
          <a:xfrm>
            <a:off x="1376540" y="3523752"/>
            <a:ext cx="2069287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91" name="Google Shape;3191;p51"/>
          <p:cNvSpPr txBox="1"/>
          <p:nvPr>
            <p:ph idx="5" type="body"/>
          </p:nvPr>
        </p:nvSpPr>
        <p:spPr>
          <a:xfrm>
            <a:off x="4489855" y="2799893"/>
            <a:ext cx="20692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192" name="Google Shape;3192;p51"/>
          <p:cNvSpPr txBox="1"/>
          <p:nvPr>
            <p:ph idx="6" type="body"/>
          </p:nvPr>
        </p:nvSpPr>
        <p:spPr>
          <a:xfrm>
            <a:off x="4489855" y="3480208"/>
            <a:ext cx="2069287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193" name="Google Shape;3193;p51"/>
          <p:cNvSpPr txBox="1"/>
          <p:nvPr>
            <p:ph idx="7" type="body"/>
          </p:nvPr>
        </p:nvSpPr>
        <p:spPr>
          <a:xfrm>
            <a:off x="7603169" y="3523752"/>
            <a:ext cx="2069287" cy="60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194" name="Google Shape;3194;p51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8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p5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00" name="Google Shape;3200;p52"/>
          <p:cNvSpPr txBox="1"/>
          <p:nvPr>
            <p:ph idx="2" type="body"/>
          </p:nvPr>
        </p:nvSpPr>
        <p:spPr>
          <a:xfrm>
            <a:off x="7527408" y="2000796"/>
            <a:ext cx="2503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201" name="Google Shape;3201;p52"/>
          <p:cNvSpPr txBox="1"/>
          <p:nvPr>
            <p:ph idx="3" type="body"/>
          </p:nvPr>
        </p:nvSpPr>
        <p:spPr>
          <a:xfrm>
            <a:off x="7527408" y="2617679"/>
            <a:ext cx="2503838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202" name="Google Shape;3202;p52"/>
          <p:cNvSpPr txBox="1"/>
          <p:nvPr>
            <p:ph idx="4" type="body"/>
          </p:nvPr>
        </p:nvSpPr>
        <p:spPr>
          <a:xfrm>
            <a:off x="4275054" y="2000796"/>
            <a:ext cx="2503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203" name="Google Shape;3203;p52"/>
          <p:cNvSpPr txBox="1"/>
          <p:nvPr>
            <p:ph idx="5" type="body"/>
          </p:nvPr>
        </p:nvSpPr>
        <p:spPr>
          <a:xfrm>
            <a:off x="4275054" y="2617679"/>
            <a:ext cx="2503838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204" name="Google Shape;3204;p52"/>
          <p:cNvSpPr txBox="1"/>
          <p:nvPr>
            <p:ph idx="6" type="body"/>
          </p:nvPr>
        </p:nvSpPr>
        <p:spPr>
          <a:xfrm>
            <a:off x="1076253" y="2000796"/>
            <a:ext cx="2503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205" name="Google Shape;3205;p52"/>
          <p:cNvSpPr txBox="1"/>
          <p:nvPr>
            <p:ph idx="7" type="body"/>
          </p:nvPr>
        </p:nvSpPr>
        <p:spPr>
          <a:xfrm>
            <a:off x="1076253" y="2617679"/>
            <a:ext cx="2503838" cy="81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938" rtl="0" algn="ctr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206" name="Google Shape;3206;p52"/>
          <p:cNvSpPr/>
          <p:nvPr>
            <p:ph idx="8" type="body"/>
          </p:nvPr>
        </p:nvSpPr>
        <p:spPr>
          <a:xfrm>
            <a:off x="516327" y="5139327"/>
            <a:ext cx="10003891" cy="79236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0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5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12" name="Google Shape;3212;p53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graphicFrame>
        <p:nvGraphicFramePr>
          <p:cNvPr id="3213" name="Google Shape;3213;p53"/>
          <p:cNvGraphicFramePr/>
          <p:nvPr/>
        </p:nvGraphicFramePr>
        <p:xfrm>
          <a:off x="524961" y="16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598475"/>
                <a:gridCol w="8405925"/>
              </a:tblGrid>
              <a:tr h="710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6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</a:t>
                      </a:r>
                      <a:endParaRPr b="1" i="0"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7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5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19" name="Google Shape;3219;p54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graphicFrame>
        <p:nvGraphicFramePr>
          <p:cNvPr id="3220" name="Google Shape;3220;p54"/>
          <p:cNvGraphicFramePr/>
          <p:nvPr/>
        </p:nvGraphicFramePr>
        <p:xfrm>
          <a:off x="524961" y="16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598475"/>
                <a:gridCol w="4202950"/>
                <a:gridCol w="4202950"/>
              </a:tblGrid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A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B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4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p5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26" name="Google Shape;3226;p55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graphicFrame>
        <p:nvGraphicFramePr>
          <p:cNvPr id="3227" name="Google Shape;3227;p55"/>
          <p:cNvGraphicFramePr/>
          <p:nvPr/>
        </p:nvGraphicFramePr>
        <p:xfrm>
          <a:off x="524961" y="16720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125600"/>
                <a:gridCol w="2959600"/>
                <a:gridCol w="2959600"/>
                <a:gridCol w="2959600"/>
              </a:tblGrid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A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B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ko-K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비교 C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B4C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8282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8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2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i="0" sz="2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5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33" name="Google Shape;3233;p56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graphicFrame>
        <p:nvGraphicFramePr>
          <p:cNvPr id="3234" name="Google Shape;3234;p56"/>
          <p:cNvGraphicFramePr/>
          <p:nvPr/>
        </p:nvGraphicFramePr>
        <p:xfrm>
          <a:off x="504818" y="16177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999100"/>
                <a:gridCol w="8033700"/>
              </a:tblGrid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8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p5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40" name="Google Shape;3240;p57"/>
          <p:cNvSpPr txBox="1"/>
          <p:nvPr>
            <p:ph idx="2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graphicFrame>
        <p:nvGraphicFramePr>
          <p:cNvPr id="3241" name="Google Shape;3241;p57"/>
          <p:cNvGraphicFramePr/>
          <p:nvPr/>
        </p:nvGraphicFramePr>
        <p:xfrm>
          <a:off x="504814" y="16177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{272A0461-1391-493E-9742-815E8FB1EC20}</a:tableStyleId>
              </a:tblPr>
              <a:tblGrid>
                <a:gridCol w="1996650"/>
                <a:gridCol w="5749150"/>
                <a:gridCol w="2287000"/>
              </a:tblGrid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2E2E"/>
                    </a:solidFill>
                  </a:tcPr>
                </a:tc>
              </a:tr>
              <a:tr h="10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ko-KR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br>
                        <a:rPr b="1" i="0" lang="ko-KR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주제를</a:t>
                      </a:r>
                      <a:b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ko-K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입력해주세요</a:t>
                      </a:r>
                      <a:endParaRPr/>
                    </a:p>
                  </a:txBody>
                  <a:tcPr marT="45725" marB="45725" marR="91450" marL="18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8" lvl="0" marL="363538" marR="0" rtl="0" algn="l">
                        <a:lnSpc>
                          <a:spcPct val="1523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i="0" lang="ko-KR" sz="1300" u="none" cap="none" strike="noStrike">
                          <a:solidFill>
                            <a:srgbClr val="CCCC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표 장표는 해당 슬라이드를 복사하여, 상단 레이아웃 탭에서 수정해주세요.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34937" lvl="0" marL="269875" marR="0" rtl="0" algn="l">
                        <a:lnSpc>
                          <a:spcPct val="143636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C9C9C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ko-KR" sz="1100" u="none" cap="none" strike="noStrike">
                          <a:solidFill>
                            <a:srgbClr val="9C9C9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내용을 입력해주세요</a:t>
                      </a:r>
                      <a:endParaRPr b="0" i="0" sz="1100" u="none" cap="none" strike="noStrike">
                        <a:solidFill>
                          <a:srgbClr val="9C9C9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32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5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p5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47" name="Google Shape;3247;p58"/>
          <p:cNvSpPr/>
          <p:nvPr>
            <p:ph idx="2" type="body"/>
          </p:nvPr>
        </p:nvSpPr>
        <p:spPr>
          <a:xfrm>
            <a:off x="517790" y="1627224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9388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48" name="Google Shape;3248;p58"/>
          <p:cNvSpPr/>
          <p:nvPr>
            <p:ph idx="3" type="body"/>
          </p:nvPr>
        </p:nvSpPr>
        <p:spPr>
          <a:xfrm>
            <a:off x="517790" y="3150121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93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49" name="Google Shape;3249;p58"/>
          <p:cNvSpPr/>
          <p:nvPr>
            <p:ph idx="4" type="body"/>
          </p:nvPr>
        </p:nvSpPr>
        <p:spPr>
          <a:xfrm>
            <a:off x="517790" y="4673019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93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50" name="Google Shape;3250;p58"/>
          <p:cNvSpPr/>
          <p:nvPr>
            <p:ph idx="5" type="body"/>
          </p:nvPr>
        </p:nvSpPr>
        <p:spPr>
          <a:xfrm>
            <a:off x="2817867" y="1627224"/>
            <a:ext cx="7711809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51" name="Google Shape;3251;p58"/>
          <p:cNvSpPr/>
          <p:nvPr>
            <p:ph idx="6" type="body"/>
          </p:nvPr>
        </p:nvSpPr>
        <p:spPr>
          <a:xfrm>
            <a:off x="2817867" y="3150121"/>
            <a:ext cx="7711809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52" name="Google Shape;3252;p58"/>
          <p:cNvSpPr/>
          <p:nvPr>
            <p:ph idx="7" type="body"/>
          </p:nvPr>
        </p:nvSpPr>
        <p:spPr>
          <a:xfrm>
            <a:off x="2817868" y="4673019"/>
            <a:ext cx="7711808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53" name="Google Shape;3253;p58"/>
          <p:cNvSpPr txBox="1"/>
          <p:nvPr>
            <p:ph idx="8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7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p5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59" name="Google Shape;3259;p59"/>
          <p:cNvSpPr/>
          <p:nvPr>
            <p:ph idx="2" type="body"/>
          </p:nvPr>
        </p:nvSpPr>
        <p:spPr>
          <a:xfrm>
            <a:off x="7374495" y="1627224"/>
            <a:ext cx="3155180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60" name="Google Shape;3260;p59"/>
          <p:cNvSpPr/>
          <p:nvPr>
            <p:ph idx="3" type="body"/>
          </p:nvPr>
        </p:nvSpPr>
        <p:spPr>
          <a:xfrm>
            <a:off x="517790" y="1627224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9388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61" name="Google Shape;3261;p59"/>
          <p:cNvSpPr/>
          <p:nvPr>
            <p:ph idx="4" type="body"/>
          </p:nvPr>
        </p:nvSpPr>
        <p:spPr>
          <a:xfrm>
            <a:off x="517790" y="3150121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93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62" name="Google Shape;3262;p59"/>
          <p:cNvSpPr/>
          <p:nvPr>
            <p:ph idx="5" type="body"/>
          </p:nvPr>
        </p:nvSpPr>
        <p:spPr>
          <a:xfrm>
            <a:off x="517790" y="4673019"/>
            <a:ext cx="2024443" cy="1230733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93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63" name="Google Shape;3263;p59"/>
          <p:cNvSpPr/>
          <p:nvPr>
            <p:ph idx="6" type="body"/>
          </p:nvPr>
        </p:nvSpPr>
        <p:spPr>
          <a:xfrm>
            <a:off x="2817867" y="1627224"/>
            <a:ext cx="4284444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64" name="Google Shape;3264;p59"/>
          <p:cNvSpPr/>
          <p:nvPr>
            <p:ph idx="7" type="body"/>
          </p:nvPr>
        </p:nvSpPr>
        <p:spPr>
          <a:xfrm>
            <a:off x="7374495" y="3150121"/>
            <a:ext cx="3155180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65" name="Google Shape;3265;p59"/>
          <p:cNvSpPr/>
          <p:nvPr>
            <p:ph idx="8" type="body"/>
          </p:nvPr>
        </p:nvSpPr>
        <p:spPr>
          <a:xfrm>
            <a:off x="2817867" y="3150121"/>
            <a:ext cx="4284444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66" name="Google Shape;3266;p59"/>
          <p:cNvSpPr/>
          <p:nvPr>
            <p:ph idx="9" type="body"/>
          </p:nvPr>
        </p:nvSpPr>
        <p:spPr>
          <a:xfrm>
            <a:off x="7374495" y="4673019"/>
            <a:ext cx="3155180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6363"/>
              </a:lnSpc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11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67" name="Google Shape;3267;p59"/>
          <p:cNvSpPr/>
          <p:nvPr>
            <p:ph idx="13" type="body"/>
          </p:nvPr>
        </p:nvSpPr>
        <p:spPr>
          <a:xfrm>
            <a:off x="2817867" y="4673019"/>
            <a:ext cx="4284444" cy="1230733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0487" lvl="0" marL="269875" rtl="0" algn="l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90487" lvl="0" marL="269875" rtl="0" algn="l">
              <a:lnSpc>
                <a:spcPct val="11384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68" name="Google Shape;3268;p59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Guide : Icon 2</a:t>
            </a:r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6"/>
          <p:cNvSpPr/>
          <p:nvPr/>
        </p:nvSpPr>
        <p:spPr>
          <a:xfrm>
            <a:off x="688684" y="1661080"/>
            <a:ext cx="532780" cy="532780"/>
          </a:xfrm>
          <a:custGeom>
            <a:rect b="b" l="l" r="r" t="t"/>
            <a:pathLst>
              <a:path extrusionOk="0" h="532780" w="532780">
                <a:moveTo>
                  <a:pt x="328631" y="513342"/>
                </a:moveTo>
                <a:cubicBezTo>
                  <a:pt x="328631" y="524078"/>
                  <a:pt x="319928" y="532781"/>
                  <a:pt x="309193" y="532781"/>
                </a:cubicBezTo>
                <a:lnTo>
                  <a:pt x="223581" y="532781"/>
                </a:lnTo>
                <a:cubicBezTo>
                  <a:pt x="212846" y="532781"/>
                  <a:pt x="204142" y="524078"/>
                  <a:pt x="204142" y="513342"/>
                </a:cubicBezTo>
                <a:lnTo>
                  <a:pt x="204142" y="479603"/>
                </a:lnTo>
                <a:cubicBezTo>
                  <a:pt x="188534" y="475055"/>
                  <a:pt x="173635" y="468838"/>
                  <a:pt x="159653" y="461160"/>
                </a:cubicBezTo>
                <a:lnTo>
                  <a:pt x="135783" y="485029"/>
                </a:lnTo>
                <a:cubicBezTo>
                  <a:pt x="128193" y="492621"/>
                  <a:pt x="115885" y="492621"/>
                  <a:pt x="108293" y="485029"/>
                </a:cubicBezTo>
                <a:lnTo>
                  <a:pt x="47757" y="424493"/>
                </a:lnTo>
                <a:cubicBezTo>
                  <a:pt x="40166" y="416902"/>
                  <a:pt x="40166" y="404594"/>
                  <a:pt x="47757" y="397003"/>
                </a:cubicBezTo>
                <a:lnTo>
                  <a:pt x="71618" y="373142"/>
                </a:lnTo>
                <a:cubicBezTo>
                  <a:pt x="63933" y="359154"/>
                  <a:pt x="57712" y="344249"/>
                  <a:pt x="53160" y="328632"/>
                </a:cubicBezTo>
                <a:lnTo>
                  <a:pt x="19439" y="328632"/>
                </a:lnTo>
                <a:cubicBezTo>
                  <a:pt x="8703" y="328632"/>
                  <a:pt x="0" y="319929"/>
                  <a:pt x="0" y="309194"/>
                </a:cubicBezTo>
                <a:lnTo>
                  <a:pt x="0" y="223582"/>
                </a:lnTo>
                <a:cubicBezTo>
                  <a:pt x="0" y="212847"/>
                  <a:pt x="8703" y="204143"/>
                  <a:pt x="19439" y="204143"/>
                </a:cubicBezTo>
                <a:lnTo>
                  <a:pt x="53149" y="204143"/>
                </a:lnTo>
                <a:cubicBezTo>
                  <a:pt x="57698" y="188526"/>
                  <a:pt x="63917" y="173620"/>
                  <a:pt x="71599" y="159631"/>
                </a:cubicBezTo>
                <a:lnTo>
                  <a:pt x="47755" y="135787"/>
                </a:lnTo>
                <a:cubicBezTo>
                  <a:pt x="40163" y="128196"/>
                  <a:pt x="40163" y="115888"/>
                  <a:pt x="47755" y="108297"/>
                </a:cubicBezTo>
                <a:lnTo>
                  <a:pt x="108291" y="47760"/>
                </a:lnTo>
                <a:cubicBezTo>
                  <a:pt x="115882" y="40169"/>
                  <a:pt x="128190" y="40169"/>
                  <a:pt x="135782" y="47760"/>
                </a:cubicBezTo>
                <a:lnTo>
                  <a:pt x="159619" y="71598"/>
                </a:lnTo>
                <a:cubicBezTo>
                  <a:pt x="173611" y="63911"/>
                  <a:pt x="188521" y="57688"/>
                  <a:pt x="204143" y="53136"/>
                </a:cubicBezTo>
                <a:lnTo>
                  <a:pt x="204143" y="19439"/>
                </a:lnTo>
                <a:cubicBezTo>
                  <a:pt x="204143" y="8703"/>
                  <a:pt x="212846" y="0"/>
                  <a:pt x="223582" y="0"/>
                </a:cubicBezTo>
                <a:lnTo>
                  <a:pt x="309193" y="0"/>
                </a:lnTo>
                <a:cubicBezTo>
                  <a:pt x="319929" y="0"/>
                  <a:pt x="328631" y="8703"/>
                  <a:pt x="328631" y="19439"/>
                </a:cubicBezTo>
                <a:lnTo>
                  <a:pt x="328631" y="53135"/>
                </a:lnTo>
                <a:cubicBezTo>
                  <a:pt x="344255" y="57688"/>
                  <a:pt x="359167" y="63911"/>
                  <a:pt x="373161" y="71599"/>
                </a:cubicBezTo>
                <a:lnTo>
                  <a:pt x="396999" y="47760"/>
                </a:lnTo>
                <a:cubicBezTo>
                  <a:pt x="404591" y="40169"/>
                  <a:pt x="416899" y="40169"/>
                  <a:pt x="424490" y="47760"/>
                </a:cubicBezTo>
                <a:lnTo>
                  <a:pt x="485026" y="108297"/>
                </a:lnTo>
                <a:cubicBezTo>
                  <a:pt x="492618" y="115888"/>
                  <a:pt x="492618" y="128196"/>
                  <a:pt x="485026" y="135787"/>
                </a:cubicBezTo>
                <a:lnTo>
                  <a:pt x="461179" y="159634"/>
                </a:lnTo>
                <a:cubicBezTo>
                  <a:pt x="468860" y="173622"/>
                  <a:pt x="475079" y="188528"/>
                  <a:pt x="479628" y="204143"/>
                </a:cubicBezTo>
                <a:lnTo>
                  <a:pt x="513342" y="204143"/>
                </a:lnTo>
                <a:cubicBezTo>
                  <a:pt x="524078" y="204143"/>
                  <a:pt x="532781" y="212847"/>
                  <a:pt x="532781" y="223582"/>
                </a:cubicBezTo>
                <a:lnTo>
                  <a:pt x="532781" y="309194"/>
                </a:lnTo>
                <a:cubicBezTo>
                  <a:pt x="532781" y="319929"/>
                  <a:pt x="524078" y="328632"/>
                  <a:pt x="513342" y="328632"/>
                </a:cubicBezTo>
                <a:lnTo>
                  <a:pt x="479617" y="328632"/>
                </a:lnTo>
                <a:cubicBezTo>
                  <a:pt x="475065" y="344248"/>
                  <a:pt x="468844" y="359152"/>
                  <a:pt x="461161" y="373139"/>
                </a:cubicBezTo>
                <a:lnTo>
                  <a:pt x="485024" y="397003"/>
                </a:lnTo>
                <a:cubicBezTo>
                  <a:pt x="492615" y="404594"/>
                  <a:pt x="492615" y="416902"/>
                  <a:pt x="485024" y="424493"/>
                </a:cubicBezTo>
                <a:lnTo>
                  <a:pt x="424488" y="485029"/>
                </a:lnTo>
                <a:cubicBezTo>
                  <a:pt x="416896" y="492621"/>
                  <a:pt x="404588" y="492621"/>
                  <a:pt x="396997" y="485029"/>
                </a:cubicBezTo>
                <a:lnTo>
                  <a:pt x="373127" y="461159"/>
                </a:lnTo>
                <a:cubicBezTo>
                  <a:pt x="359143" y="468838"/>
                  <a:pt x="344243" y="475055"/>
                  <a:pt x="328631" y="479604"/>
                </a:cubicBezTo>
                <a:lnTo>
                  <a:pt x="328631" y="513342"/>
                </a:lnTo>
                <a:close/>
                <a:moveTo>
                  <a:pt x="266390" y="351188"/>
                </a:moveTo>
                <a:cubicBezTo>
                  <a:pt x="313212" y="351188"/>
                  <a:pt x="351169" y="313232"/>
                  <a:pt x="351169" y="266410"/>
                </a:cubicBezTo>
                <a:cubicBezTo>
                  <a:pt x="351169" y="219587"/>
                  <a:pt x="313212" y="181631"/>
                  <a:pt x="266390" y="181631"/>
                </a:cubicBezTo>
                <a:cubicBezTo>
                  <a:pt x="219568" y="181631"/>
                  <a:pt x="181612" y="219587"/>
                  <a:pt x="181612" y="266410"/>
                </a:cubicBezTo>
                <a:cubicBezTo>
                  <a:pt x="181612" y="313232"/>
                  <a:pt x="219568" y="351188"/>
                  <a:pt x="266390" y="351188"/>
                </a:cubicBez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6"/>
          <p:cNvSpPr/>
          <p:nvPr/>
        </p:nvSpPr>
        <p:spPr>
          <a:xfrm>
            <a:off x="1773040" y="1612016"/>
            <a:ext cx="595519" cy="619381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6"/>
          <p:cNvSpPr/>
          <p:nvPr/>
        </p:nvSpPr>
        <p:spPr>
          <a:xfrm>
            <a:off x="2953872" y="1621799"/>
            <a:ext cx="589743" cy="596601"/>
          </a:xfrm>
          <a:custGeom>
            <a:rect b="b" l="l" r="r" t="t"/>
            <a:pathLst>
              <a:path extrusionOk="0" h="596601" w="589743">
                <a:moveTo>
                  <a:pt x="508075" y="305795"/>
                </a:moveTo>
                <a:lnTo>
                  <a:pt x="522800" y="291070"/>
                </a:lnTo>
                <a:cubicBezTo>
                  <a:pt x="526303" y="287566"/>
                  <a:pt x="532285" y="289169"/>
                  <a:pt x="533567" y="293955"/>
                </a:cubicBezTo>
                <a:lnTo>
                  <a:pt x="550713" y="357943"/>
                </a:lnTo>
                <a:cubicBezTo>
                  <a:pt x="551995" y="362729"/>
                  <a:pt x="547616" y="367107"/>
                  <a:pt x="542830" y="365825"/>
                </a:cubicBezTo>
                <a:lnTo>
                  <a:pt x="478842" y="348679"/>
                </a:lnTo>
                <a:cubicBezTo>
                  <a:pt x="474057" y="347397"/>
                  <a:pt x="472454" y="341415"/>
                  <a:pt x="475957" y="337912"/>
                </a:cubicBezTo>
                <a:lnTo>
                  <a:pt x="489872" y="323998"/>
                </a:lnTo>
                <a:lnTo>
                  <a:pt x="317134" y="151257"/>
                </a:lnTo>
                <a:lnTo>
                  <a:pt x="257403" y="210988"/>
                </a:lnTo>
                <a:cubicBezTo>
                  <a:pt x="254989" y="213402"/>
                  <a:pt x="251715" y="214758"/>
                  <a:pt x="248301" y="214758"/>
                </a:cubicBezTo>
                <a:cubicBezTo>
                  <a:pt x="244887" y="214757"/>
                  <a:pt x="241614" y="213402"/>
                  <a:pt x="239200" y="210988"/>
                </a:cubicBezTo>
                <a:lnTo>
                  <a:pt x="50189" y="21973"/>
                </a:lnTo>
                <a:cubicBezTo>
                  <a:pt x="45162" y="16946"/>
                  <a:pt x="45162" y="8797"/>
                  <a:pt x="50189" y="3770"/>
                </a:cubicBezTo>
                <a:cubicBezTo>
                  <a:pt x="55215" y="-1257"/>
                  <a:pt x="63365" y="-1257"/>
                  <a:pt x="68392" y="3770"/>
                </a:cubicBezTo>
                <a:lnTo>
                  <a:pt x="248301" y="183683"/>
                </a:lnTo>
                <a:lnTo>
                  <a:pt x="308032" y="123952"/>
                </a:lnTo>
                <a:cubicBezTo>
                  <a:pt x="310446" y="121538"/>
                  <a:pt x="313720" y="120183"/>
                  <a:pt x="317134" y="120183"/>
                </a:cubicBezTo>
                <a:cubicBezTo>
                  <a:pt x="320547" y="120183"/>
                  <a:pt x="323821" y="121539"/>
                  <a:pt x="326235" y="123952"/>
                </a:cubicBezTo>
                <a:lnTo>
                  <a:pt x="508075" y="305795"/>
                </a:lnTo>
                <a:close/>
                <a:moveTo>
                  <a:pt x="173154" y="199675"/>
                </a:moveTo>
                <a:cubicBezTo>
                  <a:pt x="173154" y="189012"/>
                  <a:pt x="164510" y="180368"/>
                  <a:pt x="153846" y="180368"/>
                </a:cubicBezTo>
                <a:lnTo>
                  <a:pt x="19307" y="180368"/>
                </a:lnTo>
                <a:cubicBezTo>
                  <a:pt x="8644" y="180368"/>
                  <a:pt x="0" y="189012"/>
                  <a:pt x="0" y="199675"/>
                </a:cubicBezTo>
                <a:lnTo>
                  <a:pt x="0" y="577293"/>
                </a:lnTo>
                <a:cubicBezTo>
                  <a:pt x="0" y="587957"/>
                  <a:pt x="8644" y="596601"/>
                  <a:pt x="19307" y="596601"/>
                </a:cubicBezTo>
                <a:lnTo>
                  <a:pt x="153846" y="596601"/>
                </a:lnTo>
                <a:cubicBezTo>
                  <a:pt x="164510" y="596601"/>
                  <a:pt x="173154" y="587957"/>
                  <a:pt x="173154" y="577293"/>
                </a:cubicBezTo>
                <a:lnTo>
                  <a:pt x="173154" y="199675"/>
                </a:lnTo>
                <a:close/>
                <a:moveTo>
                  <a:pt x="381449" y="318433"/>
                </a:moveTo>
                <a:cubicBezTo>
                  <a:pt x="381449" y="307770"/>
                  <a:pt x="372804" y="299126"/>
                  <a:pt x="362142" y="299126"/>
                </a:cubicBezTo>
                <a:lnTo>
                  <a:pt x="227602" y="299126"/>
                </a:lnTo>
                <a:cubicBezTo>
                  <a:pt x="216939" y="299126"/>
                  <a:pt x="208295" y="307770"/>
                  <a:pt x="208295" y="318433"/>
                </a:cubicBezTo>
                <a:lnTo>
                  <a:pt x="208295" y="577294"/>
                </a:lnTo>
                <a:cubicBezTo>
                  <a:pt x="208295" y="587957"/>
                  <a:pt x="216939" y="596601"/>
                  <a:pt x="227602" y="596601"/>
                </a:cubicBezTo>
                <a:lnTo>
                  <a:pt x="362142" y="596601"/>
                </a:lnTo>
                <a:cubicBezTo>
                  <a:pt x="372804" y="596601"/>
                  <a:pt x="381449" y="587957"/>
                  <a:pt x="381449" y="577294"/>
                </a:cubicBezTo>
                <a:lnTo>
                  <a:pt x="381449" y="318433"/>
                </a:lnTo>
                <a:close/>
                <a:moveTo>
                  <a:pt x="570436" y="418904"/>
                </a:moveTo>
                <a:cubicBezTo>
                  <a:pt x="581099" y="418904"/>
                  <a:pt x="589743" y="427547"/>
                  <a:pt x="589743" y="438211"/>
                </a:cubicBezTo>
                <a:lnTo>
                  <a:pt x="589743" y="577294"/>
                </a:lnTo>
                <a:cubicBezTo>
                  <a:pt x="589743" y="587957"/>
                  <a:pt x="581099" y="596601"/>
                  <a:pt x="570436" y="596601"/>
                </a:cubicBezTo>
                <a:lnTo>
                  <a:pt x="435897" y="596601"/>
                </a:lnTo>
                <a:cubicBezTo>
                  <a:pt x="425234" y="596601"/>
                  <a:pt x="416589" y="587957"/>
                  <a:pt x="416589" y="577294"/>
                </a:cubicBezTo>
                <a:lnTo>
                  <a:pt x="416589" y="438211"/>
                </a:lnTo>
                <a:cubicBezTo>
                  <a:pt x="416589" y="427547"/>
                  <a:pt x="425234" y="418904"/>
                  <a:pt x="435897" y="418904"/>
                </a:cubicBezTo>
                <a:lnTo>
                  <a:pt x="570436" y="418904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0" name="Google Shape;2220;p6"/>
          <p:cNvGrpSpPr/>
          <p:nvPr/>
        </p:nvGrpSpPr>
        <p:grpSpPr>
          <a:xfrm>
            <a:off x="4089526" y="1664513"/>
            <a:ext cx="611722" cy="514565"/>
            <a:chOff x="4089526" y="1664513"/>
            <a:chExt cx="611722" cy="514565"/>
          </a:xfrm>
        </p:grpSpPr>
        <p:sp>
          <p:nvSpPr>
            <p:cNvPr id="2221" name="Google Shape;2221;p6"/>
            <p:cNvSpPr/>
            <p:nvPr/>
          </p:nvSpPr>
          <p:spPr>
            <a:xfrm>
              <a:off x="4089526" y="1664513"/>
              <a:ext cx="611722" cy="514565"/>
            </a:xfrm>
            <a:custGeom>
              <a:rect b="b" l="l" r="r" t="t"/>
              <a:pathLst>
                <a:path extrusionOk="0" h="514565" w="611722">
                  <a:moveTo>
                    <a:pt x="305862" y="0"/>
                  </a:moveTo>
                  <a:cubicBezTo>
                    <a:pt x="139930" y="0"/>
                    <a:pt x="0" y="107304"/>
                    <a:pt x="0" y="245639"/>
                  </a:cubicBezTo>
                  <a:cubicBezTo>
                    <a:pt x="0" y="314370"/>
                    <a:pt x="34982" y="375837"/>
                    <a:pt x="90137" y="419881"/>
                  </a:cubicBezTo>
                  <a:cubicBezTo>
                    <a:pt x="81074" y="444933"/>
                    <a:pt x="66019" y="470538"/>
                    <a:pt x="42560" y="491923"/>
                  </a:cubicBezTo>
                  <a:cubicBezTo>
                    <a:pt x="38502" y="495622"/>
                    <a:pt x="37201" y="501483"/>
                    <a:pt x="39311" y="506562"/>
                  </a:cubicBezTo>
                  <a:cubicBezTo>
                    <a:pt x="41421" y="511639"/>
                    <a:pt x="46486" y="514837"/>
                    <a:pt x="51961" y="514547"/>
                  </a:cubicBezTo>
                  <a:cubicBezTo>
                    <a:pt x="84121" y="512846"/>
                    <a:pt x="144955" y="502097"/>
                    <a:pt x="193062" y="474066"/>
                  </a:cubicBezTo>
                  <a:cubicBezTo>
                    <a:pt x="228002" y="485185"/>
                    <a:pt x="266070" y="491279"/>
                    <a:pt x="305862" y="491279"/>
                  </a:cubicBezTo>
                  <a:cubicBezTo>
                    <a:pt x="471793" y="491279"/>
                    <a:pt x="611723" y="383975"/>
                    <a:pt x="611723" y="245639"/>
                  </a:cubicBezTo>
                  <a:cubicBezTo>
                    <a:pt x="611723" y="107304"/>
                    <a:pt x="471793" y="0"/>
                    <a:pt x="305862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6"/>
            <p:cNvSpPr/>
            <p:nvPr/>
          </p:nvSpPr>
          <p:spPr>
            <a:xfrm>
              <a:off x="4261316" y="1882200"/>
              <a:ext cx="55685" cy="55881"/>
            </a:xfrm>
            <a:custGeom>
              <a:rect b="b" l="l" r="r" t="t"/>
              <a:pathLst>
                <a:path extrusionOk="0" h="55881" w="55685">
                  <a:moveTo>
                    <a:pt x="55686" y="27941"/>
                  </a:moveTo>
                  <a:cubicBezTo>
                    <a:pt x="55686" y="43372"/>
                    <a:pt x="43220" y="55882"/>
                    <a:pt x="27843" y="55882"/>
                  </a:cubicBezTo>
                  <a:cubicBezTo>
                    <a:pt x="12466" y="55882"/>
                    <a:pt x="0" y="43372"/>
                    <a:pt x="0" y="27941"/>
                  </a:cubicBezTo>
                  <a:cubicBezTo>
                    <a:pt x="0" y="12510"/>
                    <a:pt x="12466" y="0"/>
                    <a:pt x="27843" y="0"/>
                  </a:cubicBezTo>
                  <a:cubicBezTo>
                    <a:pt x="43220" y="0"/>
                    <a:pt x="55686" y="12510"/>
                    <a:pt x="55686" y="27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6"/>
            <p:cNvSpPr/>
            <p:nvPr/>
          </p:nvSpPr>
          <p:spPr>
            <a:xfrm>
              <a:off x="4367552" y="1882200"/>
              <a:ext cx="55685" cy="55881"/>
            </a:xfrm>
            <a:custGeom>
              <a:rect b="b" l="l" r="r" t="t"/>
              <a:pathLst>
                <a:path extrusionOk="0" h="55881" w="55685">
                  <a:moveTo>
                    <a:pt x="55686" y="27941"/>
                  </a:moveTo>
                  <a:cubicBezTo>
                    <a:pt x="55686" y="43372"/>
                    <a:pt x="43220" y="55882"/>
                    <a:pt x="27843" y="55882"/>
                  </a:cubicBezTo>
                  <a:cubicBezTo>
                    <a:pt x="12466" y="55882"/>
                    <a:pt x="0" y="43372"/>
                    <a:pt x="0" y="27941"/>
                  </a:cubicBezTo>
                  <a:cubicBezTo>
                    <a:pt x="0" y="12510"/>
                    <a:pt x="12466" y="0"/>
                    <a:pt x="27843" y="0"/>
                  </a:cubicBezTo>
                  <a:cubicBezTo>
                    <a:pt x="43220" y="0"/>
                    <a:pt x="55686" y="12510"/>
                    <a:pt x="55686" y="27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6"/>
            <p:cNvSpPr/>
            <p:nvPr/>
          </p:nvSpPr>
          <p:spPr>
            <a:xfrm>
              <a:off x="4473788" y="1882200"/>
              <a:ext cx="55685" cy="55881"/>
            </a:xfrm>
            <a:custGeom>
              <a:rect b="b" l="l" r="r" t="t"/>
              <a:pathLst>
                <a:path extrusionOk="0" h="55881" w="55685">
                  <a:moveTo>
                    <a:pt x="55686" y="27941"/>
                  </a:moveTo>
                  <a:cubicBezTo>
                    <a:pt x="55686" y="43372"/>
                    <a:pt x="43220" y="55882"/>
                    <a:pt x="27843" y="55882"/>
                  </a:cubicBezTo>
                  <a:cubicBezTo>
                    <a:pt x="12466" y="55882"/>
                    <a:pt x="0" y="43372"/>
                    <a:pt x="0" y="27941"/>
                  </a:cubicBezTo>
                  <a:cubicBezTo>
                    <a:pt x="0" y="12510"/>
                    <a:pt x="12466" y="0"/>
                    <a:pt x="27843" y="0"/>
                  </a:cubicBezTo>
                  <a:cubicBezTo>
                    <a:pt x="43220" y="0"/>
                    <a:pt x="55686" y="12510"/>
                    <a:pt x="55686" y="27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5" name="Google Shape;2225;p6"/>
          <p:cNvGrpSpPr/>
          <p:nvPr/>
        </p:nvGrpSpPr>
        <p:grpSpPr>
          <a:xfrm>
            <a:off x="5309516" y="1615418"/>
            <a:ext cx="431620" cy="606258"/>
            <a:chOff x="5309516" y="1615418"/>
            <a:chExt cx="431620" cy="606258"/>
          </a:xfrm>
        </p:grpSpPr>
        <p:sp>
          <p:nvSpPr>
            <p:cNvPr id="2226" name="Google Shape;2226;p6"/>
            <p:cNvSpPr/>
            <p:nvPr/>
          </p:nvSpPr>
          <p:spPr>
            <a:xfrm>
              <a:off x="5309516" y="1615418"/>
              <a:ext cx="431620" cy="466435"/>
            </a:xfrm>
            <a:custGeom>
              <a:rect b="b" l="l" r="r" t="t"/>
              <a:pathLst>
                <a:path extrusionOk="0" h="466435" w="431620">
                  <a:moveTo>
                    <a:pt x="215811" y="0"/>
                  </a:moveTo>
                  <a:cubicBezTo>
                    <a:pt x="96622" y="0"/>
                    <a:pt x="0" y="96282"/>
                    <a:pt x="0" y="215053"/>
                  </a:cubicBezTo>
                  <a:cubicBezTo>
                    <a:pt x="0" y="276240"/>
                    <a:pt x="25660" y="331475"/>
                    <a:pt x="66805" y="370620"/>
                  </a:cubicBezTo>
                  <a:cubicBezTo>
                    <a:pt x="80802" y="383937"/>
                    <a:pt x="89743" y="400414"/>
                    <a:pt x="89743" y="417371"/>
                  </a:cubicBezTo>
                  <a:lnTo>
                    <a:pt x="89743" y="434021"/>
                  </a:lnTo>
                  <a:cubicBezTo>
                    <a:pt x="89743" y="451923"/>
                    <a:pt x="104307" y="466435"/>
                    <a:pt x="122272" y="466435"/>
                  </a:cubicBezTo>
                  <a:lnTo>
                    <a:pt x="309349" y="466435"/>
                  </a:lnTo>
                  <a:cubicBezTo>
                    <a:pt x="327314" y="466435"/>
                    <a:pt x="341877" y="451923"/>
                    <a:pt x="341877" y="434021"/>
                  </a:cubicBezTo>
                  <a:lnTo>
                    <a:pt x="341877" y="417371"/>
                  </a:lnTo>
                  <a:cubicBezTo>
                    <a:pt x="341877" y="400414"/>
                    <a:pt x="350818" y="383937"/>
                    <a:pt x="364816" y="370620"/>
                  </a:cubicBezTo>
                  <a:cubicBezTo>
                    <a:pt x="405961" y="331475"/>
                    <a:pt x="431621" y="276240"/>
                    <a:pt x="431621" y="215053"/>
                  </a:cubicBezTo>
                  <a:cubicBezTo>
                    <a:pt x="431621" y="96282"/>
                    <a:pt x="334999" y="0"/>
                    <a:pt x="21581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6"/>
            <p:cNvSpPr/>
            <p:nvPr/>
          </p:nvSpPr>
          <p:spPr>
            <a:xfrm>
              <a:off x="5400405" y="2104064"/>
              <a:ext cx="249816" cy="117612"/>
            </a:xfrm>
            <a:custGeom>
              <a:rect b="b" l="l" r="r" t="t"/>
              <a:pathLst>
                <a:path extrusionOk="0" h="117612" w="249816">
                  <a:moveTo>
                    <a:pt x="32528" y="0"/>
                  </a:moveTo>
                  <a:cubicBezTo>
                    <a:pt x="14564" y="0"/>
                    <a:pt x="0" y="14513"/>
                    <a:pt x="0" y="32414"/>
                  </a:cubicBezTo>
                  <a:lnTo>
                    <a:pt x="0" y="85198"/>
                  </a:lnTo>
                  <a:cubicBezTo>
                    <a:pt x="0" y="103100"/>
                    <a:pt x="14564" y="117612"/>
                    <a:pt x="32528" y="117612"/>
                  </a:cubicBezTo>
                  <a:lnTo>
                    <a:pt x="217288" y="117612"/>
                  </a:lnTo>
                  <a:cubicBezTo>
                    <a:pt x="235253" y="117612"/>
                    <a:pt x="249817" y="103100"/>
                    <a:pt x="249817" y="85198"/>
                  </a:cubicBezTo>
                  <a:lnTo>
                    <a:pt x="249817" y="32414"/>
                  </a:lnTo>
                  <a:cubicBezTo>
                    <a:pt x="249817" y="14513"/>
                    <a:pt x="235253" y="0"/>
                    <a:pt x="217288" y="0"/>
                  </a:cubicBezTo>
                  <a:lnTo>
                    <a:pt x="32528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6"/>
            <p:cNvSpPr/>
            <p:nvPr/>
          </p:nvSpPr>
          <p:spPr>
            <a:xfrm>
              <a:off x="5435507" y="1842521"/>
              <a:ext cx="180079" cy="158470"/>
            </a:xfrm>
            <a:custGeom>
              <a:rect b="b" l="l" r="r" t="t"/>
              <a:pathLst>
                <a:path extrusionOk="0" h="158470" w="180079">
                  <a:moveTo>
                    <a:pt x="6418" y="1788"/>
                  </a:moveTo>
                  <a:cubicBezTo>
                    <a:pt x="11305" y="-1074"/>
                    <a:pt x="17488" y="-455"/>
                    <a:pt x="21705" y="3319"/>
                  </a:cubicBezTo>
                  <a:lnTo>
                    <a:pt x="90040" y="64467"/>
                  </a:lnTo>
                  <a:lnTo>
                    <a:pt x="158374" y="3319"/>
                  </a:lnTo>
                  <a:cubicBezTo>
                    <a:pt x="162592" y="-455"/>
                    <a:pt x="168775" y="-1074"/>
                    <a:pt x="173662" y="1788"/>
                  </a:cubicBezTo>
                  <a:cubicBezTo>
                    <a:pt x="178548" y="4651"/>
                    <a:pt x="181013" y="10337"/>
                    <a:pt x="179754" y="15844"/>
                  </a:cubicBezTo>
                  <a:lnTo>
                    <a:pt x="149477" y="148380"/>
                  </a:lnTo>
                  <a:cubicBezTo>
                    <a:pt x="147882" y="155362"/>
                    <a:pt x="140909" y="159734"/>
                    <a:pt x="133902" y="158145"/>
                  </a:cubicBezTo>
                  <a:cubicBezTo>
                    <a:pt x="126895" y="156555"/>
                    <a:pt x="122508" y="149606"/>
                    <a:pt x="124103" y="142624"/>
                  </a:cubicBezTo>
                  <a:lnTo>
                    <a:pt x="145291" y="49878"/>
                  </a:lnTo>
                  <a:lnTo>
                    <a:pt x="98733" y="91540"/>
                  </a:lnTo>
                  <a:cubicBezTo>
                    <a:pt x="93788" y="95964"/>
                    <a:pt x="86292" y="95964"/>
                    <a:pt x="81347" y="91540"/>
                  </a:cubicBezTo>
                  <a:lnTo>
                    <a:pt x="34789" y="49878"/>
                  </a:lnTo>
                  <a:lnTo>
                    <a:pt x="55976" y="142624"/>
                  </a:lnTo>
                  <a:cubicBezTo>
                    <a:pt x="57571" y="149606"/>
                    <a:pt x="53184" y="156555"/>
                    <a:pt x="46178" y="158145"/>
                  </a:cubicBezTo>
                  <a:cubicBezTo>
                    <a:pt x="39171" y="159734"/>
                    <a:pt x="32198" y="155362"/>
                    <a:pt x="30602" y="148380"/>
                  </a:cubicBezTo>
                  <a:lnTo>
                    <a:pt x="326" y="15844"/>
                  </a:lnTo>
                  <a:cubicBezTo>
                    <a:pt x="-933" y="10337"/>
                    <a:pt x="1532" y="4651"/>
                    <a:pt x="6418" y="1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9" name="Google Shape;2229;p6"/>
          <p:cNvGrpSpPr/>
          <p:nvPr/>
        </p:nvGrpSpPr>
        <p:grpSpPr>
          <a:xfrm>
            <a:off x="7529835" y="1627700"/>
            <a:ext cx="559820" cy="566238"/>
            <a:chOff x="7529835" y="1627700"/>
            <a:chExt cx="559820" cy="566238"/>
          </a:xfrm>
        </p:grpSpPr>
        <p:sp>
          <p:nvSpPr>
            <p:cNvPr id="2230" name="Google Shape;2230;p6"/>
            <p:cNvSpPr/>
            <p:nvPr/>
          </p:nvSpPr>
          <p:spPr>
            <a:xfrm>
              <a:off x="7542700" y="1640711"/>
              <a:ext cx="534090" cy="540215"/>
            </a:xfrm>
            <a:custGeom>
              <a:rect b="b" l="l" r="r" t="t"/>
              <a:pathLst>
                <a:path extrusionOk="0" h="540215" w="534090">
                  <a:moveTo>
                    <a:pt x="243" y="258502"/>
                  </a:moveTo>
                  <a:cubicBezTo>
                    <a:pt x="6239" y="114712"/>
                    <a:pt x="123397" y="0"/>
                    <a:pt x="267046" y="0"/>
                  </a:cubicBezTo>
                  <a:cubicBezTo>
                    <a:pt x="394796" y="0"/>
                    <a:pt x="501595" y="90724"/>
                    <a:pt x="527888" y="211942"/>
                  </a:cubicBezTo>
                  <a:lnTo>
                    <a:pt x="527873" y="211942"/>
                  </a:lnTo>
                  <a:lnTo>
                    <a:pt x="527880" y="211977"/>
                  </a:lnTo>
                  <a:lnTo>
                    <a:pt x="398383" y="211977"/>
                  </a:lnTo>
                  <a:lnTo>
                    <a:pt x="398377" y="211966"/>
                  </a:lnTo>
                  <a:lnTo>
                    <a:pt x="335771" y="211966"/>
                  </a:lnTo>
                  <a:lnTo>
                    <a:pt x="372684" y="172154"/>
                  </a:lnTo>
                  <a:cubicBezTo>
                    <a:pt x="346482" y="143278"/>
                    <a:pt x="308856" y="125176"/>
                    <a:pt x="267049" y="125176"/>
                  </a:cubicBezTo>
                  <a:cubicBezTo>
                    <a:pt x="187901" y="125176"/>
                    <a:pt x="123736" y="190054"/>
                    <a:pt x="123710" y="270095"/>
                  </a:cubicBezTo>
                  <a:lnTo>
                    <a:pt x="0" y="270095"/>
                  </a:lnTo>
                  <a:cubicBezTo>
                    <a:pt x="1" y="266211"/>
                    <a:pt x="82" y="262346"/>
                    <a:pt x="243" y="258502"/>
                  </a:cubicBezTo>
                  <a:close/>
                  <a:moveTo>
                    <a:pt x="446893" y="270121"/>
                  </a:moveTo>
                  <a:lnTo>
                    <a:pt x="534090" y="270121"/>
                  </a:lnTo>
                  <a:cubicBezTo>
                    <a:pt x="534089" y="274072"/>
                    <a:pt x="534005" y="278003"/>
                    <a:pt x="533839" y="281913"/>
                  </a:cubicBezTo>
                  <a:cubicBezTo>
                    <a:pt x="527743" y="425610"/>
                    <a:pt x="410626" y="540216"/>
                    <a:pt x="267044" y="540216"/>
                  </a:cubicBezTo>
                  <a:cubicBezTo>
                    <a:pt x="139294" y="540216"/>
                    <a:pt x="32495" y="449492"/>
                    <a:pt x="6202" y="328273"/>
                  </a:cubicBezTo>
                  <a:lnTo>
                    <a:pt x="6217" y="328273"/>
                  </a:lnTo>
                  <a:lnTo>
                    <a:pt x="6210" y="328238"/>
                  </a:lnTo>
                  <a:lnTo>
                    <a:pt x="96592" y="328238"/>
                  </a:lnTo>
                  <a:lnTo>
                    <a:pt x="96594" y="328245"/>
                  </a:lnTo>
                  <a:lnTo>
                    <a:pt x="198317" y="328245"/>
                  </a:lnTo>
                  <a:lnTo>
                    <a:pt x="160333" y="366928"/>
                  </a:lnTo>
                  <a:cubicBezTo>
                    <a:pt x="186576" y="396505"/>
                    <a:pt x="224664" y="415110"/>
                    <a:pt x="267049" y="415110"/>
                  </a:cubicBezTo>
                  <a:cubicBezTo>
                    <a:pt x="346208" y="415110"/>
                    <a:pt x="410380" y="350213"/>
                    <a:pt x="410387" y="270156"/>
                  </a:cubicBezTo>
                  <a:lnTo>
                    <a:pt x="446893" y="270156"/>
                  </a:lnTo>
                  <a:lnTo>
                    <a:pt x="446893" y="270121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6"/>
            <p:cNvSpPr/>
            <p:nvPr/>
          </p:nvSpPr>
          <p:spPr>
            <a:xfrm>
              <a:off x="7529835" y="1627700"/>
              <a:ext cx="559820" cy="566238"/>
            </a:xfrm>
            <a:custGeom>
              <a:rect b="b" l="l" r="r" t="t"/>
              <a:pathLst>
                <a:path extrusionOk="0" h="566238" w="559820">
                  <a:moveTo>
                    <a:pt x="255" y="270965"/>
                  </a:moveTo>
                  <a:cubicBezTo>
                    <a:pt x="6540" y="120238"/>
                    <a:pt x="129338" y="0"/>
                    <a:pt x="279911" y="0"/>
                  </a:cubicBezTo>
                  <a:cubicBezTo>
                    <a:pt x="413832" y="0"/>
                    <a:pt x="525759" y="95104"/>
                    <a:pt x="553320" y="222165"/>
                  </a:cubicBezTo>
                  <a:cubicBezTo>
                    <a:pt x="553728" y="224048"/>
                    <a:pt x="553713" y="225973"/>
                    <a:pt x="553306" y="227807"/>
                  </a:cubicBezTo>
                  <a:cubicBezTo>
                    <a:pt x="552882" y="229739"/>
                    <a:pt x="552022" y="231571"/>
                    <a:pt x="550765" y="233151"/>
                  </a:cubicBezTo>
                  <a:cubicBezTo>
                    <a:pt x="548322" y="236217"/>
                    <a:pt x="544638" y="238000"/>
                    <a:pt x="540745" y="238000"/>
                  </a:cubicBezTo>
                  <a:lnTo>
                    <a:pt x="411248" y="238000"/>
                  </a:lnTo>
                  <a:cubicBezTo>
                    <a:pt x="411068" y="238000"/>
                    <a:pt x="410890" y="237996"/>
                    <a:pt x="410712" y="237989"/>
                  </a:cubicBezTo>
                  <a:lnTo>
                    <a:pt x="348637" y="237989"/>
                  </a:lnTo>
                  <a:cubicBezTo>
                    <a:pt x="343509" y="237989"/>
                    <a:pt x="338870" y="234908"/>
                    <a:pt x="336832" y="230149"/>
                  </a:cubicBezTo>
                  <a:cubicBezTo>
                    <a:pt x="334793" y="225390"/>
                    <a:pt x="335744" y="219860"/>
                    <a:pt x="339252" y="216077"/>
                  </a:cubicBezTo>
                  <a:lnTo>
                    <a:pt x="367632" y="185469"/>
                  </a:lnTo>
                  <a:cubicBezTo>
                    <a:pt x="344452" y="164164"/>
                    <a:pt x="313688" y="151199"/>
                    <a:pt x="279914" y="151199"/>
                  </a:cubicBezTo>
                  <a:cubicBezTo>
                    <a:pt x="207870" y="151199"/>
                    <a:pt x="149465" y="210253"/>
                    <a:pt x="149441" y="283110"/>
                  </a:cubicBezTo>
                  <a:cubicBezTo>
                    <a:pt x="149439" y="290294"/>
                    <a:pt x="143679" y="296118"/>
                    <a:pt x="136575" y="296118"/>
                  </a:cubicBezTo>
                  <a:lnTo>
                    <a:pt x="12865" y="296118"/>
                  </a:lnTo>
                  <a:cubicBezTo>
                    <a:pt x="9453" y="296118"/>
                    <a:pt x="6180" y="294746"/>
                    <a:pt x="3767" y="292306"/>
                  </a:cubicBezTo>
                  <a:cubicBezTo>
                    <a:pt x="1355" y="289865"/>
                    <a:pt x="-1" y="286555"/>
                    <a:pt x="0" y="283104"/>
                  </a:cubicBezTo>
                  <a:cubicBezTo>
                    <a:pt x="1" y="279037"/>
                    <a:pt x="86" y="274989"/>
                    <a:pt x="255" y="270965"/>
                  </a:cubicBezTo>
                  <a:close/>
                  <a:moveTo>
                    <a:pt x="12865" y="271503"/>
                  </a:moveTo>
                  <a:lnTo>
                    <a:pt x="255" y="270965"/>
                  </a:lnTo>
                  <a:lnTo>
                    <a:pt x="12865" y="271503"/>
                  </a:lnTo>
                  <a:close/>
                  <a:moveTo>
                    <a:pt x="26052" y="270095"/>
                  </a:moveTo>
                  <a:lnTo>
                    <a:pt x="124236" y="270095"/>
                  </a:lnTo>
                  <a:cubicBezTo>
                    <a:pt x="130802" y="188955"/>
                    <a:pt x="197993" y="125176"/>
                    <a:pt x="279914" y="125176"/>
                  </a:cubicBezTo>
                  <a:cubicBezTo>
                    <a:pt x="325474" y="125176"/>
                    <a:pt x="366492" y="144919"/>
                    <a:pt x="395028" y="176368"/>
                  </a:cubicBezTo>
                  <a:cubicBezTo>
                    <a:pt x="399579" y="181384"/>
                    <a:pt x="399538" y="189099"/>
                    <a:pt x="394934" y="194065"/>
                  </a:cubicBezTo>
                  <a:lnTo>
                    <a:pt x="378337" y="211966"/>
                  </a:lnTo>
                  <a:lnTo>
                    <a:pt x="411243" y="211966"/>
                  </a:lnTo>
                  <a:cubicBezTo>
                    <a:pt x="411422" y="211966"/>
                    <a:pt x="411600" y="211970"/>
                    <a:pt x="411779" y="211977"/>
                  </a:cubicBezTo>
                  <a:lnTo>
                    <a:pt x="524243" y="211977"/>
                  </a:lnTo>
                  <a:cubicBezTo>
                    <a:pt x="493745" y="104590"/>
                    <a:pt x="395887" y="26023"/>
                    <a:pt x="279911" y="26023"/>
                  </a:cubicBezTo>
                  <a:cubicBezTo>
                    <a:pt x="143842" y="26023"/>
                    <a:pt x="32739" y="134163"/>
                    <a:pt x="26052" y="270095"/>
                  </a:cubicBezTo>
                  <a:close/>
                  <a:moveTo>
                    <a:pt x="399461" y="230204"/>
                  </a:moveTo>
                  <a:cubicBezTo>
                    <a:pt x="399461" y="230205"/>
                    <a:pt x="399462" y="230206"/>
                    <a:pt x="399462" y="230206"/>
                  </a:cubicBezTo>
                  <a:lnTo>
                    <a:pt x="399461" y="230204"/>
                  </a:lnTo>
                  <a:close/>
                  <a:moveTo>
                    <a:pt x="458809" y="270156"/>
                  </a:moveTo>
                  <a:lnTo>
                    <a:pt x="423252" y="270156"/>
                  </a:lnTo>
                  <a:cubicBezTo>
                    <a:pt x="416148" y="270156"/>
                    <a:pt x="410387" y="275981"/>
                    <a:pt x="410387" y="283166"/>
                  </a:cubicBezTo>
                  <a:cubicBezTo>
                    <a:pt x="410381" y="356038"/>
                    <a:pt x="351968" y="415110"/>
                    <a:pt x="279914" y="415110"/>
                  </a:cubicBezTo>
                  <a:cubicBezTo>
                    <a:pt x="245694" y="415110"/>
                    <a:pt x="214562" y="401800"/>
                    <a:pt x="191280" y="379990"/>
                  </a:cubicBezTo>
                  <a:lnTo>
                    <a:pt x="220311" y="350425"/>
                  </a:lnTo>
                  <a:cubicBezTo>
                    <a:pt x="223971" y="346697"/>
                    <a:pt x="225056" y="341108"/>
                    <a:pt x="223059" y="336257"/>
                  </a:cubicBezTo>
                  <a:cubicBezTo>
                    <a:pt x="221063" y="331406"/>
                    <a:pt x="216378" y="328245"/>
                    <a:pt x="211182" y="328245"/>
                  </a:cubicBezTo>
                  <a:lnTo>
                    <a:pt x="109881" y="328245"/>
                  </a:lnTo>
                  <a:cubicBezTo>
                    <a:pt x="109741" y="328241"/>
                    <a:pt x="109599" y="328238"/>
                    <a:pt x="109457" y="328238"/>
                  </a:cubicBezTo>
                  <a:lnTo>
                    <a:pt x="19075" y="328238"/>
                  </a:lnTo>
                  <a:cubicBezTo>
                    <a:pt x="15179" y="328238"/>
                    <a:pt x="11493" y="330024"/>
                    <a:pt x="9051" y="333094"/>
                  </a:cubicBezTo>
                  <a:cubicBezTo>
                    <a:pt x="7796" y="334672"/>
                    <a:pt x="6940" y="336501"/>
                    <a:pt x="6516" y="338428"/>
                  </a:cubicBezTo>
                  <a:cubicBezTo>
                    <a:pt x="6108" y="340263"/>
                    <a:pt x="6092" y="342189"/>
                    <a:pt x="6501" y="344073"/>
                  </a:cubicBezTo>
                  <a:cubicBezTo>
                    <a:pt x="34061" y="471134"/>
                    <a:pt x="145988" y="566238"/>
                    <a:pt x="279909" y="566238"/>
                  </a:cubicBezTo>
                  <a:cubicBezTo>
                    <a:pt x="430412" y="566238"/>
                    <a:pt x="553166" y="446113"/>
                    <a:pt x="559557" y="295485"/>
                  </a:cubicBezTo>
                  <a:cubicBezTo>
                    <a:pt x="559732" y="291389"/>
                    <a:pt x="559820" y="287272"/>
                    <a:pt x="559820" y="283134"/>
                  </a:cubicBezTo>
                  <a:cubicBezTo>
                    <a:pt x="559821" y="279683"/>
                    <a:pt x="558466" y="276374"/>
                    <a:pt x="556053" y="273933"/>
                  </a:cubicBezTo>
                  <a:cubicBezTo>
                    <a:pt x="553640" y="271492"/>
                    <a:pt x="550368" y="270121"/>
                    <a:pt x="546955" y="270121"/>
                  </a:cubicBezTo>
                  <a:lnTo>
                    <a:pt x="459758" y="270121"/>
                  </a:lnTo>
                  <a:cubicBezTo>
                    <a:pt x="459439" y="270121"/>
                    <a:pt x="459122" y="270133"/>
                    <a:pt x="458809" y="270156"/>
                  </a:cubicBezTo>
                  <a:close/>
                  <a:moveTo>
                    <a:pt x="533769" y="296144"/>
                  </a:moveTo>
                  <a:lnTo>
                    <a:pt x="460707" y="296144"/>
                  </a:lnTo>
                  <a:cubicBezTo>
                    <a:pt x="460394" y="296167"/>
                    <a:pt x="460077" y="296179"/>
                    <a:pt x="459758" y="296179"/>
                  </a:cubicBezTo>
                  <a:lnTo>
                    <a:pt x="435594" y="296179"/>
                  </a:lnTo>
                  <a:cubicBezTo>
                    <a:pt x="429046" y="377335"/>
                    <a:pt x="361847" y="441133"/>
                    <a:pt x="279914" y="441133"/>
                  </a:cubicBezTo>
                  <a:cubicBezTo>
                    <a:pt x="233723" y="441133"/>
                    <a:pt x="192203" y="420840"/>
                    <a:pt x="163623" y="388629"/>
                  </a:cubicBezTo>
                  <a:cubicBezTo>
                    <a:pt x="159070" y="383497"/>
                    <a:pt x="159266" y="375664"/>
                    <a:pt x="164070" y="370771"/>
                  </a:cubicBezTo>
                  <a:lnTo>
                    <a:pt x="180274" y="354268"/>
                  </a:lnTo>
                  <a:lnTo>
                    <a:pt x="109459" y="354268"/>
                  </a:lnTo>
                  <a:cubicBezTo>
                    <a:pt x="109317" y="354268"/>
                    <a:pt x="109176" y="354266"/>
                    <a:pt x="109035" y="354261"/>
                  </a:cubicBezTo>
                  <a:lnTo>
                    <a:pt x="35578" y="354261"/>
                  </a:lnTo>
                  <a:cubicBezTo>
                    <a:pt x="66075" y="461649"/>
                    <a:pt x="163933" y="540216"/>
                    <a:pt x="279909" y="540216"/>
                  </a:cubicBezTo>
                  <a:cubicBezTo>
                    <a:pt x="415979" y="540216"/>
                    <a:pt x="527082" y="432075"/>
                    <a:pt x="533769" y="29614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6"/>
            <p:cNvSpPr/>
            <p:nvPr/>
          </p:nvSpPr>
          <p:spPr>
            <a:xfrm>
              <a:off x="7914632" y="1709680"/>
              <a:ext cx="96253" cy="100664"/>
            </a:xfrm>
            <a:custGeom>
              <a:rect b="b" l="l" r="r" t="t"/>
              <a:pathLst>
                <a:path extrusionOk="0" h="100664" w="96253">
                  <a:moveTo>
                    <a:pt x="1743" y="6477"/>
                  </a:moveTo>
                  <a:cubicBezTo>
                    <a:pt x="5313" y="264"/>
                    <a:pt x="13187" y="-1847"/>
                    <a:pt x="19331" y="1763"/>
                  </a:cubicBezTo>
                  <a:cubicBezTo>
                    <a:pt x="34624" y="10750"/>
                    <a:pt x="51700" y="26675"/>
                    <a:pt x="65428" y="41730"/>
                  </a:cubicBezTo>
                  <a:cubicBezTo>
                    <a:pt x="72397" y="49374"/>
                    <a:pt x="78749" y="57063"/>
                    <a:pt x="83831" y="63942"/>
                  </a:cubicBezTo>
                  <a:cubicBezTo>
                    <a:pt x="88725" y="70568"/>
                    <a:pt x="93035" y="77231"/>
                    <a:pt x="95264" y="82655"/>
                  </a:cubicBezTo>
                  <a:cubicBezTo>
                    <a:pt x="97993" y="89290"/>
                    <a:pt x="94886" y="96906"/>
                    <a:pt x="88325" y="99664"/>
                  </a:cubicBezTo>
                  <a:cubicBezTo>
                    <a:pt x="81764" y="102423"/>
                    <a:pt x="74234" y="99281"/>
                    <a:pt x="71506" y="92645"/>
                  </a:cubicBezTo>
                  <a:cubicBezTo>
                    <a:pt x="70563" y="90353"/>
                    <a:pt x="67880" y="85829"/>
                    <a:pt x="63217" y="79517"/>
                  </a:cubicBezTo>
                  <a:cubicBezTo>
                    <a:pt x="58741" y="73457"/>
                    <a:pt x="52972" y="66457"/>
                    <a:pt x="46512" y="59372"/>
                  </a:cubicBezTo>
                  <a:cubicBezTo>
                    <a:pt x="33383" y="44973"/>
                    <a:pt x="18373" y="31296"/>
                    <a:pt x="6404" y="24264"/>
                  </a:cubicBezTo>
                  <a:cubicBezTo>
                    <a:pt x="261" y="20654"/>
                    <a:pt x="-1826" y="12690"/>
                    <a:pt x="1743" y="6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3" name="Google Shape;2233;p6"/>
          <p:cNvGrpSpPr/>
          <p:nvPr/>
        </p:nvGrpSpPr>
        <p:grpSpPr>
          <a:xfrm>
            <a:off x="8672182" y="1651388"/>
            <a:ext cx="544795" cy="538385"/>
            <a:chOff x="8672182" y="1651388"/>
            <a:chExt cx="544795" cy="538385"/>
          </a:xfrm>
        </p:grpSpPr>
        <p:sp>
          <p:nvSpPr>
            <p:cNvPr id="2234" name="Google Shape;2234;p6"/>
            <p:cNvSpPr/>
            <p:nvPr/>
          </p:nvSpPr>
          <p:spPr>
            <a:xfrm>
              <a:off x="8672182" y="1651388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6"/>
            <p:cNvSpPr/>
            <p:nvPr/>
          </p:nvSpPr>
          <p:spPr>
            <a:xfrm>
              <a:off x="8816797" y="1829095"/>
              <a:ext cx="258854" cy="188680"/>
            </a:xfrm>
            <a:custGeom>
              <a:rect b="b" l="l" r="r" t="t"/>
              <a:pathLst>
                <a:path extrusionOk="0" h="188680" w="258854">
                  <a:moveTo>
                    <a:pt x="253691" y="4325"/>
                  </a:moveTo>
                  <a:cubicBezTo>
                    <a:pt x="260256" y="10383"/>
                    <a:pt x="260608" y="20554"/>
                    <a:pt x="254478" y="27043"/>
                  </a:cubicBezTo>
                  <a:lnTo>
                    <a:pt x="106572" y="183577"/>
                  </a:lnTo>
                  <a:cubicBezTo>
                    <a:pt x="103496" y="186833"/>
                    <a:pt x="99191" y="188681"/>
                    <a:pt x="94684" y="188681"/>
                  </a:cubicBezTo>
                  <a:cubicBezTo>
                    <a:pt x="90178" y="188681"/>
                    <a:pt x="85873" y="186832"/>
                    <a:pt x="82797" y="183577"/>
                  </a:cubicBezTo>
                  <a:lnTo>
                    <a:pt x="4377" y="100583"/>
                  </a:lnTo>
                  <a:cubicBezTo>
                    <a:pt x="-1754" y="94094"/>
                    <a:pt x="-1401" y="83923"/>
                    <a:pt x="5164" y="77865"/>
                  </a:cubicBezTo>
                  <a:cubicBezTo>
                    <a:pt x="11730" y="71807"/>
                    <a:pt x="22021" y="72155"/>
                    <a:pt x="28152" y="78643"/>
                  </a:cubicBezTo>
                  <a:lnTo>
                    <a:pt x="94684" y="149057"/>
                  </a:lnTo>
                  <a:lnTo>
                    <a:pt x="230703" y="5103"/>
                  </a:lnTo>
                  <a:cubicBezTo>
                    <a:pt x="236833" y="-1385"/>
                    <a:pt x="247125" y="-1733"/>
                    <a:pt x="253691" y="4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6" name="Google Shape;2236;p6"/>
          <p:cNvGrpSpPr/>
          <p:nvPr/>
        </p:nvGrpSpPr>
        <p:grpSpPr>
          <a:xfrm>
            <a:off x="9829094" y="1732330"/>
            <a:ext cx="554326" cy="384629"/>
            <a:chOff x="9829094" y="1732330"/>
            <a:chExt cx="554326" cy="384629"/>
          </a:xfrm>
        </p:grpSpPr>
        <p:sp>
          <p:nvSpPr>
            <p:cNvPr id="2237" name="Google Shape;2237;p6"/>
            <p:cNvSpPr/>
            <p:nvPr/>
          </p:nvSpPr>
          <p:spPr>
            <a:xfrm>
              <a:off x="9829094" y="1732330"/>
              <a:ext cx="554326" cy="384629"/>
            </a:xfrm>
            <a:custGeom>
              <a:rect b="b" l="l" r="r" t="t"/>
              <a:pathLst>
                <a:path extrusionOk="0" h="384629" w="554326">
                  <a:moveTo>
                    <a:pt x="32276" y="0"/>
                  </a:moveTo>
                  <a:cubicBezTo>
                    <a:pt x="14451" y="0"/>
                    <a:pt x="0" y="14325"/>
                    <a:pt x="0" y="31995"/>
                  </a:cubicBezTo>
                  <a:lnTo>
                    <a:pt x="0" y="352634"/>
                  </a:lnTo>
                  <a:cubicBezTo>
                    <a:pt x="0" y="370305"/>
                    <a:pt x="14451" y="384629"/>
                    <a:pt x="32276" y="384629"/>
                  </a:cubicBezTo>
                  <a:lnTo>
                    <a:pt x="522051" y="384629"/>
                  </a:lnTo>
                  <a:cubicBezTo>
                    <a:pt x="539877" y="384629"/>
                    <a:pt x="554327" y="370305"/>
                    <a:pt x="554327" y="352634"/>
                  </a:cubicBezTo>
                  <a:lnTo>
                    <a:pt x="554327" y="31995"/>
                  </a:lnTo>
                  <a:cubicBezTo>
                    <a:pt x="554327" y="14325"/>
                    <a:pt x="539877" y="0"/>
                    <a:pt x="522051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6"/>
            <p:cNvSpPr/>
            <p:nvPr/>
          </p:nvSpPr>
          <p:spPr>
            <a:xfrm>
              <a:off x="9880175" y="1791022"/>
              <a:ext cx="450609" cy="269210"/>
            </a:xfrm>
            <a:custGeom>
              <a:rect b="b" l="l" r="r" t="t"/>
              <a:pathLst>
                <a:path extrusionOk="0" h="269210" w="450609">
                  <a:moveTo>
                    <a:pt x="22073" y="3781"/>
                  </a:moveTo>
                  <a:cubicBezTo>
                    <a:pt x="17049" y="-1235"/>
                    <a:pt x="8875" y="-1264"/>
                    <a:pt x="3814" y="3716"/>
                  </a:cubicBezTo>
                  <a:cubicBezTo>
                    <a:pt x="-1246" y="8695"/>
                    <a:pt x="-1275" y="16799"/>
                    <a:pt x="3748" y="21815"/>
                  </a:cubicBezTo>
                  <a:lnTo>
                    <a:pt x="117118" y="135013"/>
                  </a:lnTo>
                  <a:lnTo>
                    <a:pt x="3781" y="247362"/>
                  </a:lnTo>
                  <a:cubicBezTo>
                    <a:pt x="-1260" y="252360"/>
                    <a:pt x="-1260" y="260463"/>
                    <a:pt x="3781" y="265462"/>
                  </a:cubicBezTo>
                  <a:cubicBezTo>
                    <a:pt x="8823" y="270459"/>
                    <a:pt x="16998" y="270459"/>
                    <a:pt x="22040" y="265462"/>
                  </a:cubicBezTo>
                  <a:lnTo>
                    <a:pt x="135310" y="153178"/>
                  </a:lnTo>
                  <a:lnTo>
                    <a:pt x="216139" y="233884"/>
                  </a:lnTo>
                  <a:cubicBezTo>
                    <a:pt x="218563" y="236304"/>
                    <a:pt x="221861" y="237665"/>
                    <a:pt x="225301" y="237665"/>
                  </a:cubicBezTo>
                  <a:cubicBezTo>
                    <a:pt x="228741" y="237665"/>
                    <a:pt x="232039" y="236304"/>
                    <a:pt x="234463" y="233884"/>
                  </a:cubicBezTo>
                  <a:lnTo>
                    <a:pt x="315297" y="153175"/>
                  </a:lnTo>
                  <a:lnTo>
                    <a:pt x="428570" y="265462"/>
                  </a:lnTo>
                  <a:cubicBezTo>
                    <a:pt x="433612" y="270459"/>
                    <a:pt x="441787" y="270459"/>
                    <a:pt x="446828" y="265462"/>
                  </a:cubicBezTo>
                  <a:cubicBezTo>
                    <a:pt x="451870" y="260463"/>
                    <a:pt x="451870" y="252360"/>
                    <a:pt x="446828" y="247362"/>
                  </a:cubicBezTo>
                  <a:lnTo>
                    <a:pt x="333490" y="135011"/>
                  </a:lnTo>
                  <a:lnTo>
                    <a:pt x="446861" y="21815"/>
                  </a:lnTo>
                  <a:cubicBezTo>
                    <a:pt x="451884" y="16799"/>
                    <a:pt x="451855" y="8696"/>
                    <a:pt x="446795" y="3716"/>
                  </a:cubicBezTo>
                  <a:cubicBezTo>
                    <a:pt x="441735" y="-1264"/>
                    <a:pt x="433561" y="-1235"/>
                    <a:pt x="428537" y="3781"/>
                  </a:cubicBezTo>
                  <a:lnTo>
                    <a:pt x="225301" y="206702"/>
                  </a:lnTo>
                  <a:lnTo>
                    <a:pt x="22073" y="3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9" name="Google Shape;2239;p6"/>
          <p:cNvGrpSpPr/>
          <p:nvPr/>
        </p:nvGrpSpPr>
        <p:grpSpPr>
          <a:xfrm>
            <a:off x="10939619" y="1667647"/>
            <a:ext cx="591759" cy="538702"/>
            <a:chOff x="10939619" y="1667647"/>
            <a:chExt cx="591759" cy="538702"/>
          </a:xfrm>
        </p:grpSpPr>
        <p:sp>
          <p:nvSpPr>
            <p:cNvPr id="2240" name="Google Shape;2240;p6"/>
            <p:cNvSpPr/>
            <p:nvPr/>
          </p:nvSpPr>
          <p:spPr>
            <a:xfrm>
              <a:off x="10939619" y="1667647"/>
              <a:ext cx="591759" cy="538702"/>
            </a:xfrm>
            <a:custGeom>
              <a:rect b="b" l="l" r="r" t="t"/>
              <a:pathLst>
                <a:path extrusionOk="0" h="538702" w="591759">
                  <a:moveTo>
                    <a:pt x="30887" y="30523"/>
                  </a:moveTo>
                  <a:cubicBezTo>
                    <a:pt x="-6973" y="67937"/>
                    <a:pt x="-9890" y="127222"/>
                    <a:pt x="21378" y="170496"/>
                  </a:cubicBezTo>
                  <a:cubicBezTo>
                    <a:pt x="27641" y="179165"/>
                    <a:pt x="40167" y="179091"/>
                    <a:pt x="47789" y="171560"/>
                  </a:cubicBezTo>
                  <a:lnTo>
                    <a:pt x="173602" y="47227"/>
                  </a:lnTo>
                  <a:cubicBezTo>
                    <a:pt x="181224" y="39694"/>
                    <a:pt x="181298" y="27316"/>
                    <a:pt x="172525" y="21126"/>
                  </a:cubicBezTo>
                  <a:cubicBezTo>
                    <a:pt x="128737" y="-9773"/>
                    <a:pt x="68746" y="-6891"/>
                    <a:pt x="30887" y="30523"/>
                  </a:cubicBezTo>
                  <a:close/>
                  <a:moveTo>
                    <a:pt x="570381" y="170496"/>
                  </a:moveTo>
                  <a:cubicBezTo>
                    <a:pt x="601649" y="127222"/>
                    <a:pt x="598732" y="67937"/>
                    <a:pt x="560872" y="30523"/>
                  </a:cubicBezTo>
                  <a:cubicBezTo>
                    <a:pt x="523012" y="-6891"/>
                    <a:pt x="463022" y="-9773"/>
                    <a:pt x="419233" y="21126"/>
                  </a:cubicBezTo>
                  <a:cubicBezTo>
                    <a:pt x="410461" y="27316"/>
                    <a:pt x="410535" y="39694"/>
                    <a:pt x="418157" y="47227"/>
                  </a:cubicBezTo>
                  <a:lnTo>
                    <a:pt x="543970" y="171560"/>
                  </a:lnTo>
                  <a:cubicBezTo>
                    <a:pt x="551592" y="179091"/>
                    <a:pt x="564117" y="179165"/>
                    <a:pt x="570381" y="170496"/>
                  </a:cubicBezTo>
                  <a:close/>
                  <a:moveTo>
                    <a:pt x="536680" y="300735"/>
                  </a:moveTo>
                  <a:cubicBezTo>
                    <a:pt x="536680" y="432161"/>
                    <a:pt x="428870" y="538702"/>
                    <a:pt x="295880" y="538702"/>
                  </a:cubicBezTo>
                  <a:cubicBezTo>
                    <a:pt x="162890" y="538702"/>
                    <a:pt x="55079" y="432161"/>
                    <a:pt x="55079" y="300735"/>
                  </a:cubicBezTo>
                  <a:cubicBezTo>
                    <a:pt x="55079" y="169309"/>
                    <a:pt x="162890" y="62768"/>
                    <a:pt x="295880" y="62768"/>
                  </a:cubicBezTo>
                  <a:cubicBezTo>
                    <a:pt x="428870" y="62768"/>
                    <a:pt x="536680" y="169309"/>
                    <a:pt x="536680" y="30073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6"/>
            <p:cNvSpPr/>
            <p:nvPr/>
          </p:nvSpPr>
          <p:spPr>
            <a:xfrm>
              <a:off x="11224003" y="1820305"/>
              <a:ext cx="124193" cy="161636"/>
            </a:xfrm>
            <a:custGeom>
              <a:rect b="b" l="l" r="r" t="t"/>
              <a:pathLst>
                <a:path extrusionOk="0" h="161636" w="124193">
                  <a:moveTo>
                    <a:pt x="13011" y="0"/>
                  </a:moveTo>
                  <a:cubicBezTo>
                    <a:pt x="20198" y="0"/>
                    <a:pt x="26023" y="5757"/>
                    <a:pt x="26023" y="12858"/>
                  </a:cubicBezTo>
                  <a:lnTo>
                    <a:pt x="26023" y="135920"/>
                  </a:lnTo>
                  <a:lnTo>
                    <a:pt x="111183" y="135920"/>
                  </a:lnTo>
                  <a:cubicBezTo>
                    <a:pt x="118369" y="135920"/>
                    <a:pt x="124194" y="141676"/>
                    <a:pt x="124194" y="148778"/>
                  </a:cubicBezTo>
                  <a:cubicBezTo>
                    <a:pt x="124194" y="155879"/>
                    <a:pt x="118369" y="161636"/>
                    <a:pt x="111183" y="161636"/>
                  </a:cubicBezTo>
                  <a:lnTo>
                    <a:pt x="13011" y="161636"/>
                  </a:lnTo>
                  <a:cubicBezTo>
                    <a:pt x="5826" y="161636"/>
                    <a:pt x="0" y="155879"/>
                    <a:pt x="0" y="148778"/>
                  </a:cubicBezTo>
                  <a:lnTo>
                    <a:pt x="0" y="12858"/>
                  </a:lnTo>
                  <a:cubicBezTo>
                    <a:pt x="0" y="5757"/>
                    <a:pt x="5826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2" name="Google Shape;2242;p6"/>
          <p:cNvGrpSpPr/>
          <p:nvPr/>
        </p:nvGrpSpPr>
        <p:grpSpPr>
          <a:xfrm>
            <a:off x="10981179" y="3074233"/>
            <a:ext cx="515862" cy="468423"/>
            <a:chOff x="10981179" y="3074233"/>
            <a:chExt cx="515862" cy="468423"/>
          </a:xfrm>
        </p:grpSpPr>
        <p:sp>
          <p:nvSpPr>
            <p:cNvPr id="2243" name="Google Shape;2243;p6"/>
            <p:cNvSpPr/>
            <p:nvPr/>
          </p:nvSpPr>
          <p:spPr>
            <a:xfrm>
              <a:off x="10981179" y="3074233"/>
              <a:ext cx="515862" cy="468423"/>
            </a:xfrm>
            <a:custGeom>
              <a:rect b="b" l="l" r="r" t="t"/>
              <a:pathLst>
                <a:path extrusionOk="0" h="468423" w="515862">
                  <a:moveTo>
                    <a:pt x="147645" y="0"/>
                  </a:moveTo>
                  <a:cubicBezTo>
                    <a:pt x="66092" y="0"/>
                    <a:pt x="0" y="66315"/>
                    <a:pt x="0" y="148144"/>
                  </a:cubicBezTo>
                  <a:cubicBezTo>
                    <a:pt x="0" y="185628"/>
                    <a:pt x="16861" y="224286"/>
                    <a:pt x="40398" y="260302"/>
                  </a:cubicBezTo>
                  <a:cubicBezTo>
                    <a:pt x="64080" y="296539"/>
                    <a:pt x="95429" y="331469"/>
                    <a:pt x="126420" y="361788"/>
                  </a:cubicBezTo>
                  <a:cubicBezTo>
                    <a:pt x="157462" y="392156"/>
                    <a:pt x="188455" y="418196"/>
                    <a:pt x="211661" y="436629"/>
                  </a:cubicBezTo>
                  <a:cubicBezTo>
                    <a:pt x="223273" y="445854"/>
                    <a:pt x="232961" y="453193"/>
                    <a:pt x="239761" y="458237"/>
                  </a:cubicBezTo>
                  <a:cubicBezTo>
                    <a:pt x="243161" y="460759"/>
                    <a:pt x="245841" y="462709"/>
                    <a:pt x="247681" y="464035"/>
                  </a:cubicBezTo>
                  <a:cubicBezTo>
                    <a:pt x="248601" y="464699"/>
                    <a:pt x="249311" y="465205"/>
                    <a:pt x="249796" y="465550"/>
                  </a:cubicBezTo>
                  <a:lnTo>
                    <a:pt x="250353" y="465946"/>
                  </a:lnTo>
                  <a:lnTo>
                    <a:pt x="250543" y="466079"/>
                  </a:lnTo>
                  <a:lnTo>
                    <a:pt x="250555" y="466088"/>
                  </a:lnTo>
                  <a:cubicBezTo>
                    <a:pt x="250559" y="466091"/>
                    <a:pt x="250561" y="466093"/>
                    <a:pt x="257931" y="455529"/>
                  </a:cubicBezTo>
                  <a:lnTo>
                    <a:pt x="250561" y="466093"/>
                  </a:lnTo>
                  <a:cubicBezTo>
                    <a:pt x="254986" y="469200"/>
                    <a:pt x="260875" y="469200"/>
                    <a:pt x="265300" y="466093"/>
                  </a:cubicBezTo>
                  <a:lnTo>
                    <a:pt x="257931" y="455529"/>
                  </a:lnTo>
                  <a:cubicBezTo>
                    <a:pt x="265300" y="466093"/>
                    <a:pt x="265303" y="466091"/>
                    <a:pt x="265307" y="466088"/>
                  </a:cubicBezTo>
                  <a:lnTo>
                    <a:pt x="265319" y="466079"/>
                  </a:lnTo>
                  <a:lnTo>
                    <a:pt x="265509" y="465946"/>
                  </a:lnTo>
                  <a:lnTo>
                    <a:pt x="266066" y="465550"/>
                  </a:lnTo>
                  <a:cubicBezTo>
                    <a:pt x="266551" y="465205"/>
                    <a:pt x="267261" y="464699"/>
                    <a:pt x="268180" y="464035"/>
                  </a:cubicBezTo>
                  <a:cubicBezTo>
                    <a:pt x="270021" y="462709"/>
                    <a:pt x="272701" y="460759"/>
                    <a:pt x="276101" y="458237"/>
                  </a:cubicBezTo>
                  <a:cubicBezTo>
                    <a:pt x="282902" y="453193"/>
                    <a:pt x="292588" y="445854"/>
                    <a:pt x="304201" y="436629"/>
                  </a:cubicBezTo>
                  <a:cubicBezTo>
                    <a:pt x="327407" y="418196"/>
                    <a:pt x="358400" y="392156"/>
                    <a:pt x="389442" y="361788"/>
                  </a:cubicBezTo>
                  <a:cubicBezTo>
                    <a:pt x="420432" y="331469"/>
                    <a:pt x="451782" y="296539"/>
                    <a:pt x="475464" y="260302"/>
                  </a:cubicBezTo>
                  <a:cubicBezTo>
                    <a:pt x="499001" y="224286"/>
                    <a:pt x="515862" y="185628"/>
                    <a:pt x="515862" y="148144"/>
                  </a:cubicBezTo>
                  <a:cubicBezTo>
                    <a:pt x="515862" y="66315"/>
                    <a:pt x="449769" y="0"/>
                    <a:pt x="368217" y="0"/>
                  </a:cubicBezTo>
                  <a:cubicBezTo>
                    <a:pt x="329515" y="0"/>
                    <a:pt x="299456" y="14042"/>
                    <a:pt x="279208" y="27952"/>
                  </a:cubicBezTo>
                  <a:cubicBezTo>
                    <a:pt x="270208" y="34135"/>
                    <a:pt x="263090" y="40327"/>
                    <a:pt x="257931" y="45333"/>
                  </a:cubicBezTo>
                  <a:cubicBezTo>
                    <a:pt x="252772" y="40327"/>
                    <a:pt x="245654" y="34135"/>
                    <a:pt x="236654" y="27952"/>
                  </a:cubicBezTo>
                  <a:cubicBezTo>
                    <a:pt x="216406" y="14042"/>
                    <a:pt x="186347" y="0"/>
                    <a:pt x="147645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6"/>
            <p:cNvSpPr/>
            <p:nvPr/>
          </p:nvSpPr>
          <p:spPr>
            <a:xfrm>
              <a:off x="11051502" y="3135496"/>
              <a:ext cx="110933" cy="103899"/>
            </a:xfrm>
            <a:custGeom>
              <a:rect b="b" l="l" r="r" t="t"/>
              <a:pathLst>
                <a:path extrusionOk="0" h="103899" w="110933">
                  <a:moveTo>
                    <a:pt x="252" y="91970"/>
                  </a:moveTo>
                  <a:cubicBezTo>
                    <a:pt x="-3982" y="35350"/>
                    <a:pt x="45888" y="-7364"/>
                    <a:pt x="100049" y="1063"/>
                  </a:cubicBezTo>
                  <a:cubicBezTo>
                    <a:pt x="107063" y="2154"/>
                    <a:pt x="111867" y="8744"/>
                    <a:pt x="110780" y="15781"/>
                  </a:cubicBezTo>
                  <a:cubicBezTo>
                    <a:pt x="109692" y="22818"/>
                    <a:pt x="103124" y="27638"/>
                    <a:pt x="96111" y="26547"/>
                  </a:cubicBezTo>
                  <a:cubicBezTo>
                    <a:pt x="57337" y="20514"/>
                    <a:pt x="22958" y="50944"/>
                    <a:pt x="25881" y="90040"/>
                  </a:cubicBezTo>
                  <a:cubicBezTo>
                    <a:pt x="26412" y="97141"/>
                    <a:pt x="21106" y="103330"/>
                    <a:pt x="14028" y="103863"/>
                  </a:cubicBezTo>
                  <a:cubicBezTo>
                    <a:pt x="6951" y="104395"/>
                    <a:pt x="783" y="99071"/>
                    <a:pt x="252" y="91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5" name="Google Shape;2245;p6"/>
          <p:cNvGrpSpPr/>
          <p:nvPr/>
        </p:nvGrpSpPr>
        <p:grpSpPr>
          <a:xfrm>
            <a:off x="9843235" y="3091243"/>
            <a:ext cx="538019" cy="438983"/>
            <a:chOff x="9843235" y="3091243"/>
            <a:chExt cx="538019" cy="438983"/>
          </a:xfrm>
        </p:grpSpPr>
        <p:sp>
          <p:nvSpPr>
            <p:cNvPr id="2246" name="Google Shape;2246;p6"/>
            <p:cNvSpPr/>
            <p:nvPr/>
          </p:nvSpPr>
          <p:spPr>
            <a:xfrm>
              <a:off x="9843235" y="3091243"/>
              <a:ext cx="538019" cy="438983"/>
            </a:xfrm>
            <a:custGeom>
              <a:rect b="b" l="l" r="r" t="t"/>
              <a:pathLst>
                <a:path extrusionOk="0" h="438983" w="538019">
                  <a:moveTo>
                    <a:pt x="141011" y="0"/>
                  </a:moveTo>
                  <a:cubicBezTo>
                    <a:pt x="99438" y="0"/>
                    <a:pt x="63887" y="27036"/>
                    <a:pt x="39409" y="66381"/>
                  </a:cubicBezTo>
                  <a:cubicBezTo>
                    <a:pt x="14798" y="105941"/>
                    <a:pt x="0" y="159779"/>
                    <a:pt x="0" y="218567"/>
                  </a:cubicBezTo>
                  <a:cubicBezTo>
                    <a:pt x="0" y="277356"/>
                    <a:pt x="14798" y="331194"/>
                    <a:pt x="39409" y="370753"/>
                  </a:cubicBezTo>
                  <a:cubicBezTo>
                    <a:pt x="63887" y="410098"/>
                    <a:pt x="99438" y="437134"/>
                    <a:pt x="141011" y="437134"/>
                  </a:cubicBezTo>
                  <a:cubicBezTo>
                    <a:pt x="182584" y="437134"/>
                    <a:pt x="218135" y="410098"/>
                    <a:pt x="242613" y="370753"/>
                  </a:cubicBezTo>
                  <a:cubicBezTo>
                    <a:pt x="253310" y="353558"/>
                    <a:pt x="262154" y="333666"/>
                    <a:pt x="268734" y="311841"/>
                  </a:cubicBezTo>
                  <a:cubicBezTo>
                    <a:pt x="275369" y="334392"/>
                    <a:pt x="284407" y="354922"/>
                    <a:pt x="295406" y="372602"/>
                  </a:cubicBezTo>
                  <a:cubicBezTo>
                    <a:pt x="319884" y="411947"/>
                    <a:pt x="355435" y="438983"/>
                    <a:pt x="397008" y="438983"/>
                  </a:cubicBezTo>
                  <a:cubicBezTo>
                    <a:pt x="438581" y="438983"/>
                    <a:pt x="474132" y="411947"/>
                    <a:pt x="498610" y="372602"/>
                  </a:cubicBezTo>
                  <a:cubicBezTo>
                    <a:pt x="523221" y="333042"/>
                    <a:pt x="538020" y="279204"/>
                    <a:pt x="538020" y="220416"/>
                  </a:cubicBezTo>
                  <a:cubicBezTo>
                    <a:pt x="538020" y="161627"/>
                    <a:pt x="523221" y="107790"/>
                    <a:pt x="498610" y="68231"/>
                  </a:cubicBezTo>
                  <a:cubicBezTo>
                    <a:pt x="474132" y="28885"/>
                    <a:pt x="438581" y="1849"/>
                    <a:pt x="397008" y="1849"/>
                  </a:cubicBezTo>
                  <a:cubicBezTo>
                    <a:pt x="355435" y="1849"/>
                    <a:pt x="319884" y="28885"/>
                    <a:pt x="295406" y="68231"/>
                  </a:cubicBezTo>
                  <a:cubicBezTo>
                    <a:pt x="284709" y="85425"/>
                    <a:pt x="275865" y="105317"/>
                    <a:pt x="269285" y="127142"/>
                  </a:cubicBezTo>
                  <a:cubicBezTo>
                    <a:pt x="262651" y="104592"/>
                    <a:pt x="253612" y="84061"/>
                    <a:pt x="242613" y="66381"/>
                  </a:cubicBezTo>
                  <a:cubicBezTo>
                    <a:pt x="218135" y="27036"/>
                    <a:pt x="182584" y="0"/>
                    <a:pt x="141011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6"/>
            <p:cNvSpPr/>
            <p:nvPr/>
          </p:nvSpPr>
          <p:spPr>
            <a:xfrm>
              <a:off x="9896097" y="3263405"/>
              <a:ext cx="353923" cy="96504"/>
            </a:xfrm>
            <a:custGeom>
              <a:rect b="b" l="l" r="r" t="t"/>
              <a:pathLst>
                <a:path extrusionOk="0" h="96504" w="353923">
                  <a:moveTo>
                    <a:pt x="48962" y="0"/>
                  </a:moveTo>
                  <a:cubicBezTo>
                    <a:pt x="21921" y="0"/>
                    <a:pt x="0" y="21603"/>
                    <a:pt x="0" y="48252"/>
                  </a:cubicBezTo>
                  <a:cubicBezTo>
                    <a:pt x="0" y="74901"/>
                    <a:pt x="21921" y="96504"/>
                    <a:pt x="48962" y="96504"/>
                  </a:cubicBezTo>
                  <a:cubicBezTo>
                    <a:pt x="76003" y="96504"/>
                    <a:pt x="97924" y="74901"/>
                    <a:pt x="97924" y="48252"/>
                  </a:cubicBezTo>
                  <a:cubicBezTo>
                    <a:pt x="97924" y="21603"/>
                    <a:pt x="76003" y="0"/>
                    <a:pt x="48962" y="0"/>
                  </a:cubicBezTo>
                  <a:close/>
                  <a:moveTo>
                    <a:pt x="304962" y="0"/>
                  </a:moveTo>
                  <a:cubicBezTo>
                    <a:pt x="277921" y="0"/>
                    <a:pt x="256000" y="21603"/>
                    <a:pt x="256000" y="48252"/>
                  </a:cubicBezTo>
                  <a:cubicBezTo>
                    <a:pt x="256000" y="74901"/>
                    <a:pt x="277921" y="96504"/>
                    <a:pt x="304962" y="96504"/>
                  </a:cubicBezTo>
                  <a:cubicBezTo>
                    <a:pt x="332003" y="96504"/>
                    <a:pt x="353924" y="74901"/>
                    <a:pt x="353924" y="48252"/>
                  </a:cubicBezTo>
                  <a:cubicBezTo>
                    <a:pt x="353924" y="21603"/>
                    <a:pt x="332003" y="0"/>
                    <a:pt x="304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8" name="Google Shape;2248;p6"/>
          <p:cNvGrpSpPr/>
          <p:nvPr/>
        </p:nvGrpSpPr>
        <p:grpSpPr>
          <a:xfrm>
            <a:off x="7542636" y="3035390"/>
            <a:ext cx="548861" cy="557836"/>
            <a:chOff x="7542636" y="3035390"/>
            <a:chExt cx="548861" cy="557836"/>
          </a:xfrm>
        </p:grpSpPr>
        <p:sp>
          <p:nvSpPr>
            <p:cNvPr id="2249" name="Google Shape;2249;p6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6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1" name="Google Shape;2251;p6"/>
          <p:cNvGrpSpPr/>
          <p:nvPr/>
        </p:nvGrpSpPr>
        <p:grpSpPr>
          <a:xfrm>
            <a:off x="6440344" y="3029737"/>
            <a:ext cx="440185" cy="561086"/>
            <a:chOff x="6440344" y="3029737"/>
            <a:chExt cx="440185" cy="561086"/>
          </a:xfrm>
        </p:grpSpPr>
        <p:sp>
          <p:nvSpPr>
            <p:cNvPr id="2252" name="Google Shape;2252;p6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6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4" name="Google Shape;2254;p6"/>
          <p:cNvGrpSpPr/>
          <p:nvPr/>
        </p:nvGrpSpPr>
        <p:grpSpPr>
          <a:xfrm>
            <a:off x="5277568" y="3028029"/>
            <a:ext cx="495077" cy="550329"/>
            <a:chOff x="5277568" y="3028029"/>
            <a:chExt cx="495077" cy="550329"/>
          </a:xfrm>
        </p:grpSpPr>
        <p:sp>
          <p:nvSpPr>
            <p:cNvPr id="2255" name="Google Shape;2255;p6"/>
            <p:cNvSpPr/>
            <p:nvPr/>
          </p:nvSpPr>
          <p:spPr>
            <a:xfrm>
              <a:off x="5277568" y="3028029"/>
              <a:ext cx="495077" cy="550329"/>
            </a:xfrm>
            <a:custGeom>
              <a:rect b="b" l="l" r="r" t="t"/>
              <a:pathLst>
                <a:path extrusionOk="0" h="550329" w="495077">
                  <a:moveTo>
                    <a:pt x="282399" y="16470"/>
                  </a:moveTo>
                  <a:cubicBezTo>
                    <a:pt x="264338" y="-5490"/>
                    <a:pt x="230740" y="-5490"/>
                    <a:pt x="212678" y="16470"/>
                  </a:cubicBezTo>
                  <a:lnTo>
                    <a:pt x="7412" y="266043"/>
                  </a:lnTo>
                  <a:cubicBezTo>
                    <a:pt x="-9907" y="287101"/>
                    <a:pt x="5060" y="318832"/>
                    <a:pt x="32312" y="318832"/>
                  </a:cubicBezTo>
                  <a:lnTo>
                    <a:pt x="103196" y="318832"/>
                  </a:lnTo>
                  <a:lnTo>
                    <a:pt x="103196" y="505142"/>
                  </a:lnTo>
                  <a:cubicBezTo>
                    <a:pt x="103196" y="530098"/>
                    <a:pt x="123410" y="550329"/>
                    <a:pt x="148346" y="550329"/>
                  </a:cubicBezTo>
                  <a:lnTo>
                    <a:pt x="346752" y="550329"/>
                  </a:lnTo>
                  <a:cubicBezTo>
                    <a:pt x="371688" y="550329"/>
                    <a:pt x="391903" y="530098"/>
                    <a:pt x="391903" y="505142"/>
                  </a:cubicBezTo>
                  <a:lnTo>
                    <a:pt x="391903" y="318832"/>
                  </a:lnTo>
                  <a:lnTo>
                    <a:pt x="462766" y="318832"/>
                  </a:lnTo>
                  <a:cubicBezTo>
                    <a:pt x="490017" y="318832"/>
                    <a:pt x="504985" y="287101"/>
                    <a:pt x="487666" y="266043"/>
                  </a:cubicBezTo>
                  <a:lnTo>
                    <a:pt x="282399" y="1647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6"/>
            <p:cNvSpPr/>
            <p:nvPr/>
          </p:nvSpPr>
          <p:spPr>
            <a:xfrm>
              <a:off x="5398746" y="3125589"/>
              <a:ext cx="126289" cy="150666"/>
            </a:xfrm>
            <a:custGeom>
              <a:rect b="b" l="l" r="r" t="t"/>
              <a:pathLst>
                <a:path extrusionOk="0" h="150666" w="126289">
                  <a:moveTo>
                    <a:pt x="121481" y="2857"/>
                  </a:moveTo>
                  <a:cubicBezTo>
                    <a:pt x="127030" y="7330"/>
                    <a:pt x="127904" y="15457"/>
                    <a:pt x="123435" y="21010"/>
                  </a:cubicBezTo>
                  <a:lnTo>
                    <a:pt x="22947" y="145854"/>
                  </a:lnTo>
                  <a:cubicBezTo>
                    <a:pt x="18477" y="151407"/>
                    <a:pt x="10356" y="152282"/>
                    <a:pt x="4808" y="147809"/>
                  </a:cubicBezTo>
                  <a:cubicBezTo>
                    <a:pt x="-740" y="143336"/>
                    <a:pt x="-1615" y="135208"/>
                    <a:pt x="2854" y="129656"/>
                  </a:cubicBezTo>
                  <a:lnTo>
                    <a:pt x="103343" y="4812"/>
                  </a:lnTo>
                  <a:cubicBezTo>
                    <a:pt x="107812" y="-741"/>
                    <a:pt x="115933" y="-1616"/>
                    <a:pt x="121481" y="2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7" name="Google Shape;2257;p6"/>
          <p:cNvGrpSpPr/>
          <p:nvPr/>
        </p:nvGrpSpPr>
        <p:grpSpPr>
          <a:xfrm>
            <a:off x="3016078" y="3024683"/>
            <a:ext cx="432491" cy="557669"/>
            <a:chOff x="3016078" y="3024683"/>
            <a:chExt cx="432491" cy="557669"/>
          </a:xfrm>
        </p:grpSpPr>
        <p:sp>
          <p:nvSpPr>
            <p:cNvPr id="2258" name="Google Shape;2258;p6"/>
            <p:cNvSpPr/>
            <p:nvPr/>
          </p:nvSpPr>
          <p:spPr>
            <a:xfrm>
              <a:off x="3016078" y="3024683"/>
              <a:ext cx="432491" cy="557669"/>
            </a:xfrm>
            <a:custGeom>
              <a:rect b="b" l="l" r="r" t="t"/>
              <a:pathLst>
                <a:path extrusionOk="0" h="557669" w="432491">
                  <a:moveTo>
                    <a:pt x="126391" y="115434"/>
                  </a:moveTo>
                  <a:cubicBezTo>
                    <a:pt x="126391" y="65999"/>
                    <a:pt x="166620" y="25923"/>
                    <a:pt x="216246" y="25923"/>
                  </a:cubicBezTo>
                  <a:cubicBezTo>
                    <a:pt x="265872" y="25923"/>
                    <a:pt x="306101" y="65999"/>
                    <a:pt x="306101" y="115434"/>
                  </a:cubicBezTo>
                  <a:lnTo>
                    <a:pt x="306101" y="169060"/>
                  </a:lnTo>
                  <a:lnTo>
                    <a:pt x="332124" y="169060"/>
                  </a:lnTo>
                  <a:lnTo>
                    <a:pt x="332124" y="115434"/>
                  </a:lnTo>
                  <a:cubicBezTo>
                    <a:pt x="332124" y="51682"/>
                    <a:pt x="280244" y="0"/>
                    <a:pt x="216246" y="0"/>
                  </a:cubicBezTo>
                  <a:cubicBezTo>
                    <a:pt x="152249" y="0"/>
                    <a:pt x="100368" y="51682"/>
                    <a:pt x="100368" y="115434"/>
                  </a:cubicBezTo>
                  <a:lnTo>
                    <a:pt x="100368" y="169060"/>
                  </a:lnTo>
                  <a:lnTo>
                    <a:pt x="126391" y="169060"/>
                  </a:lnTo>
                  <a:lnTo>
                    <a:pt x="126391" y="115434"/>
                  </a:lnTo>
                  <a:close/>
                  <a:moveTo>
                    <a:pt x="0" y="201476"/>
                  </a:moveTo>
                  <a:cubicBezTo>
                    <a:pt x="0" y="183579"/>
                    <a:pt x="14564" y="169072"/>
                    <a:pt x="32528" y="169072"/>
                  </a:cubicBezTo>
                  <a:lnTo>
                    <a:pt x="399963" y="169072"/>
                  </a:lnTo>
                  <a:cubicBezTo>
                    <a:pt x="417928" y="169072"/>
                    <a:pt x="432492" y="183579"/>
                    <a:pt x="432492" y="201476"/>
                  </a:cubicBezTo>
                  <a:lnTo>
                    <a:pt x="432492" y="525266"/>
                  </a:lnTo>
                  <a:cubicBezTo>
                    <a:pt x="432492" y="543163"/>
                    <a:pt x="417928" y="557670"/>
                    <a:pt x="399963" y="557670"/>
                  </a:cubicBezTo>
                  <a:lnTo>
                    <a:pt x="32528" y="557670"/>
                  </a:lnTo>
                  <a:cubicBezTo>
                    <a:pt x="14564" y="557670"/>
                    <a:pt x="0" y="543163"/>
                    <a:pt x="0" y="525266"/>
                  </a:cubicBezTo>
                  <a:lnTo>
                    <a:pt x="0" y="20147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6"/>
            <p:cNvSpPr/>
            <p:nvPr/>
          </p:nvSpPr>
          <p:spPr>
            <a:xfrm>
              <a:off x="3187999" y="3302672"/>
              <a:ext cx="88642" cy="161202"/>
            </a:xfrm>
            <a:custGeom>
              <a:rect b="b" l="l" r="r" t="t"/>
              <a:pathLst>
                <a:path extrusionOk="0" h="161202" w="88642">
                  <a:moveTo>
                    <a:pt x="70693" y="79640"/>
                  </a:moveTo>
                  <a:cubicBezTo>
                    <a:pt x="81584" y="71596"/>
                    <a:pt x="88642" y="58695"/>
                    <a:pt x="88642" y="44152"/>
                  </a:cubicBezTo>
                  <a:cubicBezTo>
                    <a:pt x="88642" y="19768"/>
                    <a:pt x="68799" y="0"/>
                    <a:pt x="44321" y="0"/>
                  </a:cubicBezTo>
                  <a:cubicBezTo>
                    <a:pt x="19843" y="0"/>
                    <a:pt x="0" y="19768"/>
                    <a:pt x="0" y="44152"/>
                  </a:cubicBezTo>
                  <a:cubicBezTo>
                    <a:pt x="0" y="58695"/>
                    <a:pt x="7059" y="71596"/>
                    <a:pt x="17949" y="79640"/>
                  </a:cubicBezTo>
                  <a:lnTo>
                    <a:pt x="6901" y="152159"/>
                  </a:lnTo>
                  <a:cubicBezTo>
                    <a:pt x="6177" y="156918"/>
                    <a:pt x="9875" y="161203"/>
                    <a:pt x="14707" y="161203"/>
                  </a:cubicBezTo>
                  <a:lnTo>
                    <a:pt x="73935" y="161203"/>
                  </a:lnTo>
                  <a:cubicBezTo>
                    <a:pt x="78767" y="161203"/>
                    <a:pt x="82465" y="156918"/>
                    <a:pt x="81741" y="152159"/>
                  </a:cubicBezTo>
                  <a:lnTo>
                    <a:pt x="70693" y="796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0" name="Google Shape;2260;p6"/>
          <p:cNvSpPr/>
          <p:nvPr/>
        </p:nvSpPr>
        <p:spPr>
          <a:xfrm>
            <a:off x="1852744" y="3068786"/>
            <a:ext cx="488541" cy="485155"/>
          </a:xfrm>
          <a:custGeom>
            <a:rect b="b" l="l" r="r" t="t"/>
            <a:pathLst>
              <a:path extrusionOk="0" h="485155" w="488541">
                <a:moveTo>
                  <a:pt x="190748" y="16257"/>
                </a:moveTo>
                <a:cubicBezTo>
                  <a:pt x="197971" y="6060"/>
                  <a:pt x="209691" y="0"/>
                  <a:pt x="222187" y="0"/>
                </a:cubicBezTo>
                <a:lnTo>
                  <a:pt x="246896" y="0"/>
                </a:lnTo>
                <a:cubicBezTo>
                  <a:pt x="268175" y="0"/>
                  <a:pt x="285423" y="17249"/>
                  <a:pt x="285423" y="38527"/>
                </a:cubicBezTo>
                <a:lnTo>
                  <a:pt x="285423" y="140196"/>
                </a:lnTo>
                <a:lnTo>
                  <a:pt x="443577" y="140196"/>
                </a:lnTo>
                <a:cubicBezTo>
                  <a:pt x="472035" y="140196"/>
                  <a:pt x="493330" y="166307"/>
                  <a:pt x="487608" y="194183"/>
                </a:cubicBezTo>
                <a:lnTo>
                  <a:pt x="435251" y="449243"/>
                </a:lnTo>
                <a:cubicBezTo>
                  <a:pt x="430960" y="470147"/>
                  <a:pt x="412561" y="485153"/>
                  <a:pt x="391221" y="485153"/>
                </a:cubicBezTo>
                <a:lnTo>
                  <a:pt x="120047" y="485153"/>
                </a:lnTo>
                <a:cubicBezTo>
                  <a:pt x="95222" y="485153"/>
                  <a:pt x="75098" y="465029"/>
                  <a:pt x="75098" y="440205"/>
                </a:cubicBezTo>
                <a:lnTo>
                  <a:pt x="75098" y="195869"/>
                </a:lnTo>
                <a:cubicBezTo>
                  <a:pt x="75098" y="185231"/>
                  <a:pt x="78401" y="174855"/>
                  <a:pt x="84550" y="166175"/>
                </a:cubicBezTo>
                <a:lnTo>
                  <a:pt x="190748" y="16257"/>
                </a:lnTo>
                <a:close/>
                <a:moveTo>
                  <a:pt x="25685" y="190605"/>
                </a:moveTo>
                <a:cubicBezTo>
                  <a:pt x="25685" y="183512"/>
                  <a:pt x="19935" y="177762"/>
                  <a:pt x="12842" y="177762"/>
                </a:cubicBezTo>
                <a:cubicBezTo>
                  <a:pt x="5750" y="177762"/>
                  <a:pt x="0" y="183512"/>
                  <a:pt x="0" y="190605"/>
                </a:cubicBezTo>
                <a:lnTo>
                  <a:pt x="0" y="472313"/>
                </a:lnTo>
                <a:cubicBezTo>
                  <a:pt x="0" y="479405"/>
                  <a:pt x="5750" y="485155"/>
                  <a:pt x="12842" y="485155"/>
                </a:cubicBezTo>
                <a:cubicBezTo>
                  <a:pt x="19935" y="485155"/>
                  <a:pt x="25685" y="479405"/>
                  <a:pt x="25685" y="472313"/>
                </a:cubicBezTo>
                <a:lnTo>
                  <a:pt x="25685" y="190605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1" name="Google Shape;2261;p6"/>
          <p:cNvGrpSpPr/>
          <p:nvPr/>
        </p:nvGrpSpPr>
        <p:grpSpPr>
          <a:xfrm>
            <a:off x="666809" y="3048591"/>
            <a:ext cx="580332" cy="553452"/>
            <a:chOff x="666809" y="3048591"/>
            <a:chExt cx="580332" cy="553452"/>
          </a:xfrm>
        </p:grpSpPr>
        <p:sp>
          <p:nvSpPr>
            <p:cNvPr id="2262" name="Google Shape;2262;p6"/>
            <p:cNvSpPr/>
            <p:nvPr/>
          </p:nvSpPr>
          <p:spPr>
            <a:xfrm>
              <a:off x="666809" y="3048591"/>
              <a:ext cx="580332" cy="553452"/>
            </a:xfrm>
            <a:custGeom>
              <a:rect b="b" l="l" r="r" t="t"/>
              <a:pathLst>
                <a:path extrusionOk="0" h="553452" w="580332">
                  <a:moveTo>
                    <a:pt x="323801" y="19286"/>
                  </a:moveTo>
                  <a:cubicBezTo>
                    <a:pt x="308811" y="-6429"/>
                    <a:pt x="271522" y="-6429"/>
                    <a:pt x="256532" y="19286"/>
                  </a:cubicBezTo>
                  <a:lnTo>
                    <a:pt x="182802" y="145767"/>
                  </a:lnTo>
                  <a:cubicBezTo>
                    <a:pt x="180968" y="148912"/>
                    <a:pt x="177887" y="151142"/>
                    <a:pt x="174316" y="151906"/>
                  </a:cubicBezTo>
                  <a:lnTo>
                    <a:pt x="30746" y="182655"/>
                  </a:lnTo>
                  <a:cubicBezTo>
                    <a:pt x="1558" y="188907"/>
                    <a:pt x="-9965" y="224225"/>
                    <a:pt x="9959" y="246369"/>
                  </a:cubicBezTo>
                  <a:lnTo>
                    <a:pt x="107961" y="355287"/>
                  </a:lnTo>
                  <a:cubicBezTo>
                    <a:pt x="110399" y="357996"/>
                    <a:pt x="111576" y="361604"/>
                    <a:pt x="111202" y="365222"/>
                  </a:cubicBezTo>
                  <a:lnTo>
                    <a:pt x="96201" y="510707"/>
                  </a:lnTo>
                  <a:cubicBezTo>
                    <a:pt x="93152" y="540284"/>
                    <a:pt x="123319" y="562112"/>
                    <a:pt x="150623" y="550084"/>
                  </a:cubicBezTo>
                  <a:lnTo>
                    <a:pt x="284922" y="490918"/>
                  </a:lnTo>
                  <a:cubicBezTo>
                    <a:pt x="288262" y="489446"/>
                    <a:pt x="292071" y="489446"/>
                    <a:pt x="295411" y="490918"/>
                  </a:cubicBezTo>
                  <a:lnTo>
                    <a:pt x="429709" y="550084"/>
                  </a:lnTo>
                  <a:cubicBezTo>
                    <a:pt x="457013" y="562113"/>
                    <a:pt x="487181" y="540284"/>
                    <a:pt x="484131" y="510707"/>
                  </a:cubicBezTo>
                  <a:lnTo>
                    <a:pt x="469129" y="365222"/>
                  </a:lnTo>
                  <a:cubicBezTo>
                    <a:pt x="468757" y="361604"/>
                    <a:pt x="469934" y="357996"/>
                    <a:pt x="472371" y="355287"/>
                  </a:cubicBezTo>
                  <a:lnTo>
                    <a:pt x="570373" y="246369"/>
                  </a:lnTo>
                  <a:cubicBezTo>
                    <a:pt x="590297" y="224225"/>
                    <a:pt x="578775" y="188907"/>
                    <a:pt x="549586" y="182655"/>
                  </a:cubicBezTo>
                  <a:lnTo>
                    <a:pt x="406016" y="151906"/>
                  </a:lnTo>
                  <a:cubicBezTo>
                    <a:pt x="402445" y="151142"/>
                    <a:pt x="399364" y="148912"/>
                    <a:pt x="397531" y="145767"/>
                  </a:cubicBezTo>
                  <a:lnTo>
                    <a:pt x="323801" y="1928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6"/>
            <p:cNvSpPr/>
            <p:nvPr/>
          </p:nvSpPr>
          <p:spPr>
            <a:xfrm>
              <a:off x="812088" y="3149144"/>
              <a:ext cx="150718" cy="142998"/>
            </a:xfrm>
            <a:custGeom>
              <a:rect b="b" l="l" r="r" t="t"/>
              <a:pathLst>
                <a:path extrusionOk="0" h="142998" w="150718">
                  <a:moveTo>
                    <a:pt x="144216" y="1721"/>
                  </a:moveTo>
                  <a:cubicBezTo>
                    <a:pt x="150422" y="5276"/>
                    <a:pt x="152559" y="13169"/>
                    <a:pt x="148990" y="19350"/>
                  </a:cubicBezTo>
                  <a:lnTo>
                    <a:pt x="96831" y="109659"/>
                  </a:lnTo>
                  <a:cubicBezTo>
                    <a:pt x="91635" y="118654"/>
                    <a:pt x="83032" y="125197"/>
                    <a:pt x="72950" y="127820"/>
                  </a:cubicBezTo>
                  <a:lnTo>
                    <a:pt x="16244" y="142576"/>
                  </a:lnTo>
                  <a:cubicBezTo>
                    <a:pt x="9317" y="144378"/>
                    <a:pt x="2234" y="140247"/>
                    <a:pt x="424" y="133348"/>
                  </a:cubicBezTo>
                  <a:cubicBezTo>
                    <a:pt x="-1386" y="126449"/>
                    <a:pt x="2763" y="119396"/>
                    <a:pt x="9690" y="117593"/>
                  </a:cubicBezTo>
                  <a:lnTo>
                    <a:pt x="66395" y="102838"/>
                  </a:lnTo>
                  <a:cubicBezTo>
                    <a:pt x="69756" y="101964"/>
                    <a:pt x="72624" y="99783"/>
                    <a:pt x="74356" y="96784"/>
                  </a:cubicBezTo>
                  <a:lnTo>
                    <a:pt x="126515" y="6476"/>
                  </a:lnTo>
                  <a:cubicBezTo>
                    <a:pt x="130084" y="295"/>
                    <a:pt x="138010" y="-1834"/>
                    <a:pt x="144216" y="1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4" name="Google Shape;2264;p6"/>
          <p:cNvGrpSpPr/>
          <p:nvPr/>
        </p:nvGrpSpPr>
        <p:grpSpPr>
          <a:xfrm>
            <a:off x="680304" y="4414514"/>
            <a:ext cx="552730" cy="554914"/>
            <a:chOff x="680304" y="4414514"/>
            <a:chExt cx="552730" cy="554914"/>
          </a:xfrm>
        </p:grpSpPr>
        <p:sp>
          <p:nvSpPr>
            <p:cNvPr id="2265" name="Google Shape;2265;p6"/>
            <p:cNvSpPr/>
            <p:nvPr/>
          </p:nvSpPr>
          <p:spPr>
            <a:xfrm>
              <a:off x="680304" y="4414514"/>
              <a:ext cx="552730" cy="554914"/>
            </a:xfrm>
            <a:custGeom>
              <a:rect b="b" l="l" r="r" t="t"/>
              <a:pathLst>
                <a:path extrusionOk="0" h="554914" w="552730">
                  <a:moveTo>
                    <a:pt x="291666" y="10894"/>
                  </a:moveTo>
                  <a:cubicBezTo>
                    <a:pt x="286595" y="-3631"/>
                    <a:pt x="266135" y="-3631"/>
                    <a:pt x="261064" y="10894"/>
                  </a:cubicBezTo>
                  <a:cubicBezTo>
                    <a:pt x="220026" y="128457"/>
                    <a:pt x="127951" y="220895"/>
                    <a:pt x="10851" y="262096"/>
                  </a:cubicBezTo>
                  <a:cubicBezTo>
                    <a:pt x="-3617" y="267186"/>
                    <a:pt x="-3617" y="287728"/>
                    <a:pt x="10851" y="292818"/>
                  </a:cubicBezTo>
                  <a:cubicBezTo>
                    <a:pt x="127951" y="334019"/>
                    <a:pt x="220026" y="426458"/>
                    <a:pt x="261064" y="544021"/>
                  </a:cubicBezTo>
                  <a:cubicBezTo>
                    <a:pt x="266135" y="558546"/>
                    <a:pt x="286596" y="558546"/>
                    <a:pt x="291666" y="544021"/>
                  </a:cubicBezTo>
                  <a:cubicBezTo>
                    <a:pt x="332704" y="426458"/>
                    <a:pt x="424779" y="334019"/>
                    <a:pt x="541879" y="292818"/>
                  </a:cubicBezTo>
                  <a:cubicBezTo>
                    <a:pt x="556347" y="287728"/>
                    <a:pt x="556347" y="267186"/>
                    <a:pt x="541879" y="262096"/>
                  </a:cubicBezTo>
                  <a:cubicBezTo>
                    <a:pt x="424779" y="220895"/>
                    <a:pt x="332704" y="128457"/>
                    <a:pt x="291666" y="10894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6"/>
            <p:cNvSpPr/>
            <p:nvPr/>
          </p:nvSpPr>
          <p:spPr>
            <a:xfrm>
              <a:off x="943286" y="4676687"/>
              <a:ext cx="153740" cy="158028"/>
            </a:xfrm>
            <a:custGeom>
              <a:rect b="b" l="l" r="r" t="t"/>
              <a:pathLst>
                <a:path extrusionOk="0" h="158028" w="153740">
                  <a:moveTo>
                    <a:pt x="152471" y="7368"/>
                  </a:moveTo>
                  <a:cubicBezTo>
                    <a:pt x="155551" y="13824"/>
                    <a:pt x="152833" y="21564"/>
                    <a:pt x="146402" y="24655"/>
                  </a:cubicBezTo>
                  <a:cubicBezTo>
                    <a:pt x="93722" y="49978"/>
                    <a:pt x="51425" y="92865"/>
                    <a:pt x="26725" y="146001"/>
                  </a:cubicBezTo>
                  <a:lnTo>
                    <a:pt x="24613" y="150545"/>
                  </a:lnTo>
                  <a:cubicBezTo>
                    <a:pt x="21597" y="157032"/>
                    <a:pt x="13915" y="159837"/>
                    <a:pt x="7454" y="156809"/>
                  </a:cubicBezTo>
                  <a:cubicBezTo>
                    <a:pt x="993" y="153782"/>
                    <a:pt x="-1801" y="146069"/>
                    <a:pt x="1214" y="139582"/>
                  </a:cubicBezTo>
                  <a:lnTo>
                    <a:pt x="3327" y="135038"/>
                  </a:lnTo>
                  <a:cubicBezTo>
                    <a:pt x="30554" y="76464"/>
                    <a:pt x="77180" y="29188"/>
                    <a:pt x="135251" y="1274"/>
                  </a:cubicBezTo>
                  <a:cubicBezTo>
                    <a:pt x="141683" y="-1817"/>
                    <a:pt x="149392" y="911"/>
                    <a:pt x="152471" y="7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7" name="Google Shape;2267;p6"/>
          <p:cNvSpPr/>
          <p:nvPr/>
        </p:nvSpPr>
        <p:spPr>
          <a:xfrm>
            <a:off x="1863851" y="4452639"/>
            <a:ext cx="488541" cy="491614"/>
          </a:xfrm>
          <a:custGeom>
            <a:rect b="b" l="l" r="r" t="t"/>
            <a:pathLst>
              <a:path extrusionOk="0" h="491614" w="488541">
                <a:moveTo>
                  <a:pt x="25685" y="298426"/>
                </a:moveTo>
                <a:cubicBezTo>
                  <a:pt x="25685" y="305612"/>
                  <a:pt x="19935" y="311437"/>
                  <a:pt x="12842" y="311437"/>
                </a:cubicBezTo>
                <a:cubicBezTo>
                  <a:pt x="5750" y="311437"/>
                  <a:pt x="0" y="305612"/>
                  <a:pt x="0" y="298426"/>
                </a:cubicBezTo>
                <a:lnTo>
                  <a:pt x="0" y="13011"/>
                </a:lnTo>
                <a:cubicBezTo>
                  <a:pt x="0" y="5825"/>
                  <a:pt x="5750" y="0"/>
                  <a:pt x="12842" y="0"/>
                </a:cubicBezTo>
                <a:cubicBezTo>
                  <a:pt x="19935" y="0"/>
                  <a:pt x="25685" y="5825"/>
                  <a:pt x="25685" y="13011"/>
                </a:cubicBezTo>
                <a:lnTo>
                  <a:pt x="25685" y="298426"/>
                </a:lnTo>
                <a:close/>
                <a:moveTo>
                  <a:pt x="190748" y="475144"/>
                </a:moveTo>
                <a:cubicBezTo>
                  <a:pt x="197971" y="485475"/>
                  <a:pt x="209691" y="491615"/>
                  <a:pt x="222187" y="491615"/>
                </a:cubicBezTo>
                <a:lnTo>
                  <a:pt x="246896" y="491615"/>
                </a:lnTo>
                <a:cubicBezTo>
                  <a:pt x="268175" y="491615"/>
                  <a:pt x="285423" y="474138"/>
                  <a:pt x="285423" y="452581"/>
                </a:cubicBezTo>
                <a:lnTo>
                  <a:pt x="285423" y="349574"/>
                </a:lnTo>
                <a:lnTo>
                  <a:pt x="443577" y="349574"/>
                </a:lnTo>
                <a:cubicBezTo>
                  <a:pt x="472035" y="349574"/>
                  <a:pt x="493330" y="323119"/>
                  <a:pt x="487608" y="294876"/>
                </a:cubicBezTo>
                <a:lnTo>
                  <a:pt x="435251" y="36461"/>
                </a:lnTo>
                <a:cubicBezTo>
                  <a:pt x="430960" y="15281"/>
                  <a:pt x="412561" y="78"/>
                  <a:pt x="391221" y="78"/>
                </a:cubicBezTo>
                <a:lnTo>
                  <a:pt x="120047" y="78"/>
                </a:lnTo>
                <a:cubicBezTo>
                  <a:pt x="95222" y="78"/>
                  <a:pt x="75098" y="20467"/>
                  <a:pt x="75098" y="45618"/>
                </a:cubicBezTo>
                <a:lnTo>
                  <a:pt x="75098" y="293168"/>
                </a:lnTo>
                <a:cubicBezTo>
                  <a:pt x="75098" y="303946"/>
                  <a:pt x="78401" y="314458"/>
                  <a:pt x="84550" y="323253"/>
                </a:cubicBezTo>
                <a:lnTo>
                  <a:pt x="190748" y="475144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8" name="Google Shape;2268;p6"/>
          <p:cNvGrpSpPr/>
          <p:nvPr/>
        </p:nvGrpSpPr>
        <p:grpSpPr>
          <a:xfrm>
            <a:off x="3061391" y="4377139"/>
            <a:ext cx="339168" cy="643960"/>
            <a:chOff x="3061391" y="4377139"/>
            <a:chExt cx="339168" cy="643960"/>
          </a:xfrm>
        </p:grpSpPr>
        <p:sp>
          <p:nvSpPr>
            <p:cNvPr id="2269" name="Google Shape;2269;p6"/>
            <p:cNvSpPr/>
            <p:nvPr/>
          </p:nvSpPr>
          <p:spPr>
            <a:xfrm>
              <a:off x="3061391" y="4377139"/>
              <a:ext cx="339168" cy="643960"/>
            </a:xfrm>
            <a:custGeom>
              <a:rect b="b" l="l" r="r" t="t"/>
              <a:pathLst>
                <a:path extrusionOk="0" h="643960" w="339168">
                  <a:moveTo>
                    <a:pt x="169584" y="0"/>
                  </a:moveTo>
                  <a:cubicBezTo>
                    <a:pt x="75925" y="0"/>
                    <a:pt x="0" y="76874"/>
                    <a:pt x="0" y="171704"/>
                  </a:cubicBezTo>
                  <a:cubicBezTo>
                    <a:pt x="0" y="243135"/>
                    <a:pt x="43074" y="304350"/>
                    <a:pt x="104322" y="330229"/>
                  </a:cubicBezTo>
                  <a:lnTo>
                    <a:pt x="104322" y="581656"/>
                  </a:lnTo>
                  <a:cubicBezTo>
                    <a:pt x="104322" y="616066"/>
                    <a:pt x="131872" y="643960"/>
                    <a:pt x="165857" y="643960"/>
                  </a:cubicBezTo>
                  <a:cubicBezTo>
                    <a:pt x="199841" y="643960"/>
                    <a:pt x="227392" y="616066"/>
                    <a:pt x="227392" y="581656"/>
                  </a:cubicBezTo>
                  <a:lnTo>
                    <a:pt x="227392" y="577597"/>
                  </a:lnTo>
                  <a:lnTo>
                    <a:pt x="247736" y="577597"/>
                  </a:lnTo>
                  <a:cubicBezTo>
                    <a:pt x="273873" y="577597"/>
                    <a:pt x="297748" y="558237"/>
                    <a:pt x="297748" y="531192"/>
                  </a:cubicBezTo>
                  <a:lnTo>
                    <a:pt x="297748" y="430191"/>
                  </a:lnTo>
                  <a:cubicBezTo>
                    <a:pt x="297748" y="403146"/>
                    <a:pt x="273873" y="383786"/>
                    <a:pt x="247736" y="383786"/>
                  </a:cubicBezTo>
                  <a:lnTo>
                    <a:pt x="227392" y="383786"/>
                  </a:lnTo>
                  <a:lnTo>
                    <a:pt x="227392" y="333170"/>
                  </a:lnTo>
                  <a:cubicBezTo>
                    <a:pt x="292579" y="309239"/>
                    <a:pt x="339169" y="245996"/>
                    <a:pt x="339169" y="171704"/>
                  </a:cubicBezTo>
                  <a:cubicBezTo>
                    <a:pt x="339169" y="76874"/>
                    <a:pt x="263243" y="0"/>
                    <a:pt x="169584" y="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6"/>
            <p:cNvSpPr/>
            <p:nvPr/>
          </p:nvSpPr>
          <p:spPr>
            <a:xfrm>
              <a:off x="3170924" y="4459143"/>
              <a:ext cx="120086" cy="55971"/>
            </a:xfrm>
            <a:custGeom>
              <a:rect b="b" l="l" r="r" t="t"/>
              <a:pathLst>
                <a:path extrusionOk="0" h="55971" w="120086">
                  <a:moveTo>
                    <a:pt x="60043" y="0"/>
                  </a:moveTo>
                  <a:cubicBezTo>
                    <a:pt x="29055" y="0"/>
                    <a:pt x="3516" y="21626"/>
                    <a:pt x="45" y="49480"/>
                  </a:cubicBezTo>
                  <a:cubicBezTo>
                    <a:pt x="-399" y="53044"/>
                    <a:pt x="2520" y="55972"/>
                    <a:pt x="6069" y="55972"/>
                  </a:cubicBezTo>
                  <a:lnTo>
                    <a:pt x="114018" y="55972"/>
                  </a:lnTo>
                  <a:cubicBezTo>
                    <a:pt x="117566" y="55972"/>
                    <a:pt x="120485" y="53044"/>
                    <a:pt x="120042" y="49480"/>
                  </a:cubicBezTo>
                  <a:cubicBezTo>
                    <a:pt x="116570" y="21626"/>
                    <a:pt x="91032" y="0"/>
                    <a:pt x="60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1" name="Google Shape;2271;p6"/>
          <p:cNvGrpSpPr/>
          <p:nvPr/>
        </p:nvGrpSpPr>
        <p:grpSpPr>
          <a:xfrm>
            <a:off x="4055145" y="4413698"/>
            <a:ext cx="632904" cy="515658"/>
            <a:chOff x="4055145" y="4413698"/>
            <a:chExt cx="632904" cy="515658"/>
          </a:xfrm>
        </p:grpSpPr>
        <p:sp>
          <p:nvSpPr>
            <p:cNvPr id="2272" name="Google Shape;2272;p6"/>
            <p:cNvSpPr/>
            <p:nvPr/>
          </p:nvSpPr>
          <p:spPr>
            <a:xfrm>
              <a:off x="4055145" y="4413698"/>
              <a:ext cx="632904" cy="515658"/>
            </a:xfrm>
            <a:custGeom>
              <a:rect b="b" l="l" r="r" t="t"/>
              <a:pathLst>
                <a:path extrusionOk="0" h="515658" w="632904">
                  <a:moveTo>
                    <a:pt x="32307" y="0"/>
                  </a:moveTo>
                  <a:cubicBezTo>
                    <a:pt x="14464" y="0"/>
                    <a:pt x="0" y="14384"/>
                    <a:pt x="0" y="32127"/>
                  </a:cubicBezTo>
                  <a:lnTo>
                    <a:pt x="0" y="483532"/>
                  </a:lnTo>
                  <a:cubicBezTo>
                    <a:pt x="0" y="501275"/>
                    <a:pt x="14464" y="515658"/>
                    <a:pt x="32307" y="515658"/>
                  </a:cubicBezTo>
                  <a:lnTo>
                    <a:pt x="600597" y="515658"/>
                  </a:lnTo>
                  <a:cubicBezTo>
                    <a:pt x="618440" y="515658"/>
                    <a:pt x="632904" y="501275"/>
                    <a:pt x="632904" y="483532"/>
                  </a:cubicBezTo>
                  <a:lnTo>
                    <a:pt x="632904" y="109493"/>
                  </a:lnTo>
                  <a:cubicBezTo>
                    <a:pt x="632904" y="91750"/>
                    <a:pt x="618440" y="77366"/>
                    <a:pt x="600597" y="77366"/>
                  </a:cubicBezTo>
                  <a:lnTo>
                    <a:pt x="292397" y="77366"/>
                  </a:lnTo>
                  <a:cubicBezTo>
                    <a:pt x="288590" y="77366"/>
                    <a:pt x="284978" y="75698"/>
                    <a:pt x="282522" y="72806"/>
                  </a:cubicBezTo>
                  <a:lnTo>
                    <a:pt x="230391" y="11402"/>
                  </a:lnTo>
                  <a:cubicBezTo>
                    <a:pt x="224252" y="4172"/>
                    <a:pt x="215221" y="0"/>
                    <a:pt x="205705" y="0"/>
                  </a:cubicBezTo>
                  <a:lnTo>
                    <a:pt x="32307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6"/>
            <p:cNvSpPr/>
            <p:nvPr/>
          </p:nvSpPr>
          <p:spPr>
            <a:xfrm>
              <a:off x="4130738" y="4568238"/>
              <a:ext cx="484986" cy="25701"/>
            </a:xfrm>
            <a:custGeom>
              <a:rect b="b" l="l" r="r" t="t"/>
              <a:pathLst>
                <a:path extrusionOk="0" h="25701" w="484986">
                  <a:moveTo>
                    <a:pt x="0" y="12851"/>
                  </a:moveTo>
                  <a:cubicBezTo>
                    <a:pt x="0" y="5753"/>
                    <a:pt x="5786" y="0"/>
                    <a:pt x="12923" y="0"/>
                  </a:cubicBezTo>
                  <a:lnTo>
                    <a:pt x="472064" y="0"/>
                  </a:lnTo>
                  <a:cubicBezTo>
                    <a:pt x="479200" y="0"/>
                    <a:pt x="484987" y="5753"/>
                    <a:pt x="484987" y="12851"/>
                  </a:cubicBezTo>
                  <a:cubicBezTo>
                    <a:pt x="484987" y="19948"/>
                    <a:pt x="479200" y="25702"/>
                    <a:pt x="472064" y="25702"/>
                  </a:cubicBezTo>
                  <a:lnTo>
                    <a:pt x="12923" y="25702"/>
                  </a:lnTo>
                  <a:cubicBezTo>
                    <a:pt x="5786" y="25702"/>
                    <a:pt x="0" y="19948"/>
                    <a:pt x="0" y="128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4" name="Google Shape;2274;p6"/>
          <p:cNvGrpSpPr/>
          <p:nvPr/>
        </p:nvGrpSpPr>
        <p:grpSpPr>
          <a:xfrm>
            <a:off x="5277568" y="4403987"/>
            <a:ext cx="495077" cy="550329"/>
            <a:chOff x="5277568" y="4403987"/>
            <a:chExt cx="495077" cy="550329"/>
          </a:xfrm>
        </p:grpSpPr>
        <p:sp>
          <p:nvSpPr>
            <p:cNvPr id="2275" name="Google Shape;2275;p6"/>
            <p:cNvSpPr/>
            <p:nvPr/>
          </p:nvSpPr>
          <p:spPr>
            <a:xfrm>
              <a:off x="5277568" y="4403987"/>
              <a:ext cx="495077" cy="550329"/>
            </a:xfrm>
            <a:custGeom>
              <a:rect b="b" l="l" r="r" t="t"/>
              <a:pathLst>
                <a:path extrusionOk="0" h="550329" w="495077">
                  <a:moveTo>
                    <a:pt x="212679" y="533860"/>
                  </a:moveTo>
                  <a:cubicBezTo>
                    <a:pt x="230740" y="555819"/>
                    <a:pt x="264338" y="555819"/>
                    <a:pt x="282399" y="533860"/>
                  </a:cubicBezTo>
                  <a:lnTo>
                    <a:pt x="487666" y="284286"/>
                  </a:lnTo>
                  <a:cubicBezTo>
                    <a:pt x="504985" y="263229"/>
                    <a:pt x="490017" y="231497"/>
                    <a:pt x="462766" y="231497"/>
                  </a:cubicBezTo>
                  <a:lnTo>
                    <a:pt x="391882" y="231497"/>
                  </a:lnTo>
                  <a:lnTo>
                    <a:pt x="391882" y="45187"/>
                  </a:lnTo>
                  <a:cubicBezTo>
                    <a:pt x="391882" y="20231"/>
                    <a:pt x="371667" y="0"/>
                    <a:pt x="346731" y="0"/>
                  </a:cubicBezTo>
                  <a:lnTo>
                    <a:pt x="148325" y="0"/>
                  </a:lnTo>
                  <a:cubicBezTo>
                    <a:pt x="123389" y="0"/>
                    <a:pt x="103175" y="20231"/>
                    <a:pt x="103175" y="45187"/>
                  </a:cubicBezTo>
                  <a:lnTo>
                    <a:pt x="103175" y="231497"/>
                  </a:lnTo>
                  <a:lnTo>
                    <a:pt x="32312" y="231497"/>
                  </a:lnTo>
                  <a:cubicBezTo>
                    <a:pt x="5060" y="231497"/>
                    <a:pt x="-9907" y="263229"/>
                    <a:pt x="7412" y="284286"/>
                  </a:cubicBezTo>
                  <a:lnTo>
                    <a:pt x="212679" y="53386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6"/>
            <p:cNvSpPr/>
            <p:nvPr/>
          </p:nvSpPr>
          <p:spPr>
            <a:xfrm>
              <a:off x="5525176" y="4706015"/>
              <a:ext cx="126289" cy="150665"/>
            </a:xfrm>
            <a:custGeom>
              <a:rect b="b" l="l" r="r" t="t"/>
              <a:pathLst>
                <a:path extrusionOk="0" h="150665" w="126289">
                  <a:moveTo>
                    <a:pt x="4808" y="147809"/>
                  </a:moveTo>
                  <a:cubicBezTo>
                    <a:pt x="-740" y="143336"/>
                    <a:pt x="-1615" y="135208"/>
                    <a:pt x="2854" y="129656"/>
                  </a:cubicBezTo>
                  <a:lnTo>
                    <a:pt x="103343" y="4812"/>
                  </a:lnTo>
                  <a:cubicBezTo>
                    <a:pt x="107812" y="-741"/>
                    <a:pt x="115933" y="-1616"/>
                    <a:pt x="121481" y="2857"/>
                  </a:cubicBezTo>
                  <a:cubicBezTo>
                    <a:pt x="127030" y="7330"/>
                    <a:pt x="127904" y="15457"/>
                    <a:pt x="123435" y="21010"/>
                  </a:cubicBezTo>
                  <a:lnTo>
                    <a:pt x="22947" y="145854"/>
                  </a:lnTo>
                  <a:cubicBezTo>
                    <a:pt x="18477" y="151407"/>
                    <a:pt x="10356" y="152282"/>
                    <a:pt x="4808" y="147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7" name="Google Shape;2277;p6"/>
          <p:cNvGrpSpPr/>
          <p:nvPr/>
        </p:nvGrpSpPr>
        <p:grpSpPr>
          <a:xfrm>
            <a:off x="6404432" y="4414344"/>
            <a:ext cx="533352" cy="514936"/>
            <a:chOff x="6404432" y="4414344"/>
            <a:chExt cx="533352" cy="514936"/>
          </a:xfrm>
        </p:grpSpPr>
        <p:sp>
          <p:nvSpPr>
            <p:cNvPr id="2278" name="Google Shape;2278;p6"/>
            <p:cNvSpPr/>
            <p:nvPr/>
          </p:nvSpPr>
          <p:spPr>
            <a:xfrm>
              <a:off x="6404432" y="4414344"/>
              <a:ext cx="533352" cy="514936"/>
            </a:xfrm>
            <a:custGeom>
              <a:rect b="b" l="l" r="r" t="t"/>
              <a:pathLst>
                <a:path extrusionOk="0" h="514936" w="533352">
                  <a:moveTo>
                    <a:pt x="280929" y="0"/>
                  </a:moveTo>
                  <a:cubicBezTo>
                    <a:pt x="273772" y="0"/>
                    <a:pt x="267970" y="5825"/>
                    <a:pt x="267970" y="13011"/>
                  </a:cubicBezTo>
                  <a:lnTo>
                    <a:pt x="267970" y="151230"/>
                  </a:lnTo>
                  <a:lnTo>
                    <a:pt x="149313" y="151230"/>
                  </a:lnTo>
                  <a:cubicBezTo>
                    <a:pt x="142156" y="151230"/>
                    <a:pt x="136354" y="157056"/>
                    <a:pt x="136354" y="164242"/>
                  </a:cubicBezTo>
                  <a:lnTo>
                    <a:pt x="136354" y="312025"/>
                  </a:lnTo>
                  <a:lnTo>
                    <a:pt x="12959" y="312025"/>
                  </a:lnTo>
                  <a:cubicBezTo>
                    <a:pt x="5802" y="312025"/>
                    <a:pt x="0" y="317850"/>
                    <a:pt x="0" y="325036"/>
                  </a:cubicBezTo>
                  <a:lnTo>
                    <a:pt x="0" y="501925"/>
                  </a:lnTo>
                  <a:cubicBezTo>
                    <a:pt x="0" y="509111"/>
                    <a:pt x="5802" y="514936"/>
                    <a:pt x="12959" y="514936"/>
                  </a:cubicBezTo>
                  <a:lnTo>
                    <a:pt x="520386" y="514936"/>
                  </a:lnTo>
                  <a:cubicBezTo>
                    <a:pt x="520613" y="514936"/>
                    <a:pt x="520841" y="514930"/>
                    <a:pt x="521067" y="514919"/>
                  </a:cubicBezTo>
                  <a:lnTo>
                    <a:pt x="521070" y="514918"/>
                  </a:lnTo>
                  <a:cubicBezTo>
                    <a:pt x="527953" y="514554"/>
                    <a:pt x="533348" y="508845"/>
                    <a:pt x="533348" y="501925"/>
                  </a:cubicBezTo>
                  <a:lnTo>
                    <a:pt x="533348" y="352705"/>
                  </a:lnTo>
                  <a:cubicBezTo>
                    <a:pt x="533351" y="352599"/>
                    <a:pt x="533352" y="352493"/>
                    <a:pt x="533352" y="352386"/>
                  </a:cubicBezTo>
                  <a:lnTo>
                    <a:pt x="533352" y="164242"/>
                  </a:lnTo>
                  <a:cubicBezTo>
                    <a:pt x="533352" y="164135"/>
                    <a:pt x="533351" y="164029"/>
                    <a:pt x="533348" y="163924"/>
                  </a:cubicBezTo>
                  <a:lnTo>
                    <a:pt x="533348" y="13011"/>
                  </a:lnTo>
                  <a:cubicBezTo>
                    <a:pt x="533348" y="5825"/>
                    <a:pt x="527546" y="0"/>
                    <a:pt x="520389" y="0"/>
                  </a:cubicBezTo>
                  <a:lnTo>
                    <a:pt x="2809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6"/>
            <p:cNvSpPr/>
            <p:nvPr/>
          </p:nvSpPr>
          <p:spPr>
            <a:xfrm>
              <a:off x="6601944" y="4726444"/>
              <a:ext cx="173228" cy="26022"/>
            </a:xfrm>
            <a:custGeom>
              <a:rect b="b" l="l" r="r" t="t"/>
              <a:pathLst>
                <a:path extrusionOk="0" h="26022" w="173228">
                  <a:moveTo>
                    <a:pt x="173228" y="13011"/>
                  </a:moveTo>
                  <a:cubicBezTo>
                    <a:pt x="173228" y="20197"/>
                    <a:pt x="167426" y="26023"/>
                    <a:pt x="160269" y="26023"/>
                  </a:cubicBezTo>
                  <a:lnTo>
                    <a:pt x="12959" y="26023"/>
                  </a:lnTo>
                  <a:cubicBezTo>
                    <a:pt x="5802" y="26023"/>
                    <a:pt x="0" y="20197"/>
                    <a:pt x="0" y="13011"/>
                  </a:cubicBezTo>
                  <a:cubicBezTo>
                    <a:pt x="0" y="5825"/>
                    <a:pt x="5802" y="0"/>
                    <a:pt x="12959" y="0"/>
                  </a:cubicBezTo>
                  <a:lnTo>
                    <a:pt x="160269" y="0"/>
                  </a:lnTo>
                  <a:cubicBezTo>
                    <a:pt x="167426" y="0"/>
                    <a:pt x="173228" y="5825"/>
                    <a:pt x="173228" y="130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0" name="Google Shape;2280;p6"/>
          <p:cNvGrpSpPr/>
          <p:nvPr/>
        </p:nvGrpSpPr>
        <p:grpSpPr>
          <a:xfrm>
            <a:off x="7594892" y="4402050"/>
            <a:ext cx="440598" cy="581537"/>
            <a:chOff x="7594892" y="4402050"/>
            <a:chExt cx="440598" cy="581537"/>
          </a:xfrm>
        </p:grpSpPr>
        <p:sp>
          <p:nvSpPr>
            <p:cNvPr id="2281" name="Google Shape;2281;p6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6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3" name="Google Shape;2283;p6"/>
          <p:cNvGrpSpPr/>
          <p:nvPr/>
        </p:nvGrpSpPr>
        <p:grpSpPr>
          <a:xfrm>
            <a:off x="8749419" y="4414852"/>
            <a:ext cx="393578" cy="562602"/>
            <a:chOff x="8749419" y="4414852"/>
            <a:chExt cx="393578" cy="562602"/>
          </a:xfrm>
        </p:grpSpPr>
        <p:sp>
          <p:nvSpPr>
            <p:cNvPr id="2284" name="Google Shape;2284;p6"/>
            <p:cNvSpPr/>
            <p:nvPr/>
          </p:nvSpPr>
          <p:spPr>
            <a:xfrm>
              <a:off x="8749419" y="4414852"/>
              <a:ext cx="393578" cy="562602"/>
            </a:xfrm>
            <a:custGeom>
              <a:rect b="b" l="l" r="r" t="t"/>
              <a:pathLst>
                <a:path extrusionOk="0" h="562602" w="393578">
                  <a:moveTo>
                    <a:pt x="38614" y="0"/>
                  </a:moveTo>
                  <a:cubicBezTo>
                    <a:pt x="17288" y="0"/>
                    <a:pt x="0" y="17476"/>
                    <a:pt x="0" y="39034"/>
                  </a:cubicBezTo>
                  <a:lnTo>
                    <a:pt x="0" y="536537"/>
                  </a:lnTo>
                  <a:cubicBezTo>
                    <a:pt x="0" y="557205"/>
                    <a:pt x="22689" y="569625"/>
                    <a:pt x="39812" y="558329"/>
                  </a:cubicBezTo>
                  <a:lnTo>
                    <a:pt x="196789" y="454770"/>
                  </a:lnTo>
                  <a:lnTo>
                    <a:pt x="353766" y="558329"/>
                  </a:lnTo>
                  <a:cubicBezTo>
                    <a:pt x="370889" y="569625"/>
                    <a:pt x="393578" y="557205"/>
                    <a:pt x="393578" y="536537"/>
                  </a:cubicBezTo>
                  <a:lnTo>
                    <a:pt x="393578" y="39034"/>
                  </a:lnTo>
                  <a:cubicBezTo>
                    <a:pt x="393578" y="17476"/>
                    <a:pt x="376290" y="0"/>
                    <a:pt x="354964" y="0"/>
                  </a:cubicBezTo>
                  <a:lnTo>
                    <a:pt x="3861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6"/>
            <p:cNvSpPr/>
            <p:nvPr/>
          </p:nvSpPr>
          <p:spPr>
            <a:xfrm>
              <a:off x="8813776" y="4479909"/>
              <a:ext cx="106586" cy="107744"/>
            </a:xfrm>
            <a:custGeom>
              <a:rect b="b" l="l" r="r" t="t"/>
              <a:pathLst>
                <a:path extrusionOk="0" h="107744" w="106586">
                  <a:moveTo>
                    <a:pt x="0" y="13011"/>
                  </a:moveTo>
                  <a:cubicBezTo>
                    <a:pt x="0" y="5825"/>
                    <a:pt x="5763" y="0"/>
                    <a:pt x="12871" y="0"/>
                  </a:cubicBezTo>
                  <a:lnTo>
                    <a:pt x="93715" y="0"/>
                  </a:lnTo>
                  <a:cubicBezTo>
                    <a:pt x="100824" y="0"/>
                    <a:pt x="106586" y="5825"/>
                    <a:pt x="106586" y="13011"/>
                  </a:cubicBezTo>
                  <a:cubicBezTo>
                    <a:pt x="106586" y="20198"/>
                    <a:pt x="100824" y="26023"/>
                    <a:pt x="93715" y="26023"/>
                  </a:cubicBezTo>
                  <a:lnTo>
                    <a:pt x="25743" y="26023"/>
                  </a:lnTo>
                  <a:lnTo>
                    <a:pt x="25743" y="94733"/>
                  </a:lnTo>
                  <a:cubicBezTo>
                    <a:pt x="25743" y="101920"/>
                    <a:pt x="19980" y="107745"/>
                    <a:pt x="12871" y="107745"/>
                  </a:cubicBezTo>
                  <a:cubicBezTo>
                    <a:pt x="5763" y="107745"/>
                    <a:pt x="0" y="101920"/>
                    <a:pt x="0" y="94733"/>
                  </a:cubicBezTo>
                  <a:lnTo>
                    <a:pt x="0" y="130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6" name="Google Shape;2286;p6"/>
          <p:cNvGrpSpPr/>
          <p:nvPr/>
        </p:nvGrpSpPr>
        <p:grpSpPr>
          <a:xfrm>
            <a:off x="9787387" y="4484849"/>
            <a:ext cx="594381" cy="412089"/>
            <a:chOff x="9787387" y="4484849"/>
            <a:chExt cx="594381" cy="412089"/>
          </a:xfrm>
        </p:grpSpPr>
        <p:sp>
          <p:nvSpPr>
            <p:cNvPr id="2287" name="Google Shape;2287;p6"/>
            <p:cNvSpPr/>
            <p:nvPr/>
          </p:nvSpPr>
          <p:spPr>
            <a:xfrm>
              <a:off x="9787387" y="4484849"/>
              <a:ext cx="594381" cy="412089"/>
            </a:xfrm>
            <a:custGeom>
              <a:rect b="b" l="l" r="r" t="t"/>
              <a:pathLst>
                <a:path extrusionOk="0" h="412089" w="594381">
                  <a:moveTo>
                    <a:pt x="0" y="32529"/>
                  </a:moveTo>
                  <a:cubicBezTo>
                    <a:pt x="0" y="14564"/>
                    <a:pt x="14563" y="0"/>
                    <a:pt x="32529" y="0"/>
                  </a:cubicBezTo>
                  <a:lnTo>
                    <a:pt x="561853" y="0"/>
                  </a:lnTo>
                  <a:cubicBezTo>
                    <a:pt x="579818" y="0"/>
                    <a:pt x="594381" y="14564"/>
                    <a:pt x="594381" y="32529"/>
                  </a:cubicBezTo>
                  <a:lnTo>
                    <a:pt x="594381" y="379561"/>
                  </a:lnTo>
                  <a:cubicBezTo>
                    <a:pt x="594381" y="397527"/>
                    <a:pt x="579818" y="412090"/>
                    <a:pt x="561853" y="412090"/>
                  </a:cubicBezTo>
                  <a:lnTo>
                    <a:pt x="32529" y="412090"/>
                  </a:lnTo>
                  <a:cubicBezTo>
                    <a:pt x="14563" y="412090"/>
                    <a:pt x="0" y="397527"/>
                    <a:pt x="0" y="379561"/>
                  </a:cubicBezTo>
                  <a:lnTo>
                    <a:pt x="0" y="3252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6"/>
            <p:cNvSpPr/>
            <p:nvPr/>
          </p:nvSpPr>
          <p:spPr>
            <a:xfrm>
              <a:off x="9787387" y="4484849"/>
              <a:ext cx="594381" cy="412089"/>
            </a:xfrm>
            <a:custGeom>
              <a:rect b="b" l="l" r="r" t="t"/>
              <a:pathLst>
                <a:path extrusionOk="0" h="412089" w="594381">
                  <a:moveTo>
                    <a:pt x="561853" y="26023"/>
                  </a:moveTo>
                  <a:lnTo>
                    <a:pt x="32529" y="26023"/>
                  </a:lnTo>
                  <a:cubicBezTo>
                    <a:pt x="28936" y="26023"/>
                    <a:pt x="26023" y="28935"/>
                    <a:pt x="26023" y="32529"/>
                  </a:cubicBezTo>
                  <a:lnTo>
                    <a:pt x="26023" y="379561"/>
                  </a:lnTo>
                  <a:cubicBezTo>
                    <a:pt x="26023" y="383155"/>
                    <a:pt x="28936" y="386067"/>
                    <a:pt x="32529" y="386067"/>
                  </a:cubicBezTo>
                  <a:lnTo>
                    <a:pt x="561853" y="386067"/>
                  </a:lnTo>
                  <a:cubicBezTo>
                    <a:pt x="565446" y="386067"/>
                    <a:pt x="568358" y="383155"/>
                    <a:pt x="568358" y="379561"/>
                  </a:cubicBezTo>
                  <a:lnTo>
                    <a:pt x="568358" y="32529"/>
                  </a:lnTo>
                  <a:cubicBezTo>
                    <a:pt x="568358" y="28935"/>
                    <a:pt x="565446" y="26023"/>
                    <a:pt x="561853" y="26023"/>
                  </a:cubicBezTo>
                  <a:close/>
                  <a:moveTo>
                    <a:pt x="32529" y="0"/>
                  </a:moveTo>
                  <a:cubicBezTo>
                    <a:pt x="14563" y="0"/>
                    <a:pt x="0" y="14564"/>
                    <a:pt x="0" y="32529"/>
                  </a:cubicBezTo>
                  <a:lnTo>
                    <a:pt x="0" y="379561"/>
                  </a:lnTo>
                  <a:cubicBezTo>
                    <a:pt x="0" y="397527"/>
                    <a:pt x="14563" y="412090"/>
                    <a:pt x="32529" y="412090"/>
                  </a:cubicBezTo>
                  <a:lnTo>
                    <a:pt x="561853" y="412090"/>
                  </a:lnTo>
                  <a:cubicBezTo>
                    <a:pt x="579818" y="412090"/>
                    <a:pt x="594381" y="397527"/>
                    <a:pt x="594381" y="379561"/>
                  </a:cubicBezTo>
                  <a:lnTo>
                    <a:pt x="594381" y="32529"/>
                  </a:lnTo>
                  <a:cubicBezTo>
                    <a:pt x="594381" y="14564"/>
                    <a:pt x="579818" y="0"/>
                    <a:pt x="561853" y="0"/>
                  </a:cubicBezTo>
                  <a:lnTo>
                    <a:pt x="32529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6"/>
            <p:cNvSpPr/>
            <p:nvPr/>
          </p:nvSpPr>
          <p:spPr>
            <a:xfrm>
              <a:off x="9872438" y="4548526"/>
              <a:ext cx="109901" cy="109901"/>
            </a:xfrm>
            <a:custGeom>
              <a:rect b="b" l="l" r="r" t="t"/>
              <a:pathLst>
                <a:path extrusionOk="0" h="109901" w="109901">
                  <a:moveTo>
                    <a:pt x="54950" y="0"/>
                  </a:moveTo>
                  <a:cubicBezTo>
                    <a:pt x="24602" y="0"/>
                    <a:pt x="0" y="24603"/>
                    <a:pt x="0" y="54951"/>
                  </a:cubicBezTo>
                  <a:cubicBezTo>
                    <a:pt x="0" y="85300"/>
                    <a:pt x="24602" y="109902"/>
                    <a:pt x="54950" y="109902"/>
                  </a:cubicBezTo>
                  <a:cubicBezTo>
                    <a:pt x="85299" y="109902"/>
                    <a:pt x="109902" y="85300"/>
                    <a:pt x="109902" y="54951"/>
                  </a:cubicBezTo>
                  <a:cubicBezTo>
                    <a:pt x="109902" y="24603"/>
                    <a:pt x="85299" y="0"/>
                    <a:pt x="5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6"/>
            <p:cNvSpPr/>
            <p:nvPr/>
          </p:nvSpPr>
          <p:spPr>
            <a:xfrm>
              <a:off x="9831882" y="4557094"/>
              <a:ext cx="505385" cy="299758"/>
            </a:xfrm>
            <a:custGeom>
              <a:rect b="b" l="l" r="r" t="t"/>
              <a:pathLst>
                <a:path extrusionOk="0" h="299758" w="505385">
                  <a:moveTo>
                    <a:pt x="399990" y="7042"/>
                  </a:moveTo>
                  <a:cubicBezTo>
                    <a:pt x="389654" y="-2653"/>
                    <a:pt x="373460" y="-2294"/>
                    <a:pt x="363563" y="7850"/>
                  </a:cubicBezTo>
                  <a:lnTo>
                    <a:pt x="302895" y="70027"/>
                  </a:lnTo>
                  <a:cubicBezTo>
                    <a:pt x="302683" y="70219"/>
                    <a:pt x="302477" y="70418"/>
                    <a:pt x="302276" y="70626"/>
                  </a:cubicBezTo>
                  <a:lnTo>
                    <a:pt x="298129" y="74910"/>
                  </a:lnTo>
                  <a:lnTo>
                    <a:pt x="239182" y="135324"/>
                  </a:lnTo>
                  <a:lnTo>
                    <a:pt x="209507" y="104911"/>
                  </a:lnTo>
                  <a:cubicBezTo>
                    <a:pt x="199295" y="94445"/>
                    <a:pt x="182468" y="94445"/>
                    <a:pt x="172255" y="104911"/>
                  </a:cubicBezTo>
                  <a:lnTo>
                    <a:pt x="3699" y="277660"/>
                  </a:lnTo>
                  <a:cubicBezTo>
                    <a:pt x="-1320" y="282803"/>
                    <a:pt x="-1219" y="291041"/>
                    <a:pt x="3925" y="296059"/>
                  </a:cubicBezTo>
                  <a:cubicBezTo>
                    <a:pt x="9068" y="301078"/>
                    <a:pt x="17306" y="300977"/>
                    <a:pt x="22324" y="295834"/>
                  </a:cubicBezTo>
                  <a:lnTo>
                    <a:pt x="190881" y="123084"/>
                  </a:lnTo>
                  <a:lnTo>
                    <a:pt x="220556" y="153497"/>
                  </a:lnTo>
                  <a:cubicBezTo>
                    <a:pt x="220812" y="153760"/>
                    <a:pt x="221072" y="154015"/>
                    <a:pt x="221336" y="154264"/>
                  </a:cubicBezTo>
                  <a:lnTo>
                    <a:pt x="179729" y="197257"/>
                  </a:lnTo>
                  <a:cubicBezTo>
                    <a:pt x="174731" y="202422"/>
                    <a:pt x="174866" y="210658"/>
                    <a:pt x="180030" y="215656"/>
                  </a:cubicBezTo>
                  <a:cubicBezTo>
                    <a:pt x="185194" y="220653"/>
                    <a:pt x="193431" y="220518"/>
                    <a:pt x="198429" y="215354"/>
                  </a:cubicBezTo>
                  <a:lnTo>
                    <a:pt x="316794" y="93044"/>
                  </a:lnTo>
                  <a:lnTo>
                    <a:pt x="382189" y="26023"/>
                  </a:lnTo>
                  <a:lnTo>
                    <a:pt x="483474" y="121015"/>
                  </a:lnTo>
                  <a:cubicBezTo>
                    <a:pt x="488715" y="125931"/>
                    <a:pt x="496949" y="125667"/>
                    <a:pt x="501865" y="120426"/>
                  </a:cubicBezTo>
                  <a:cubicBezTo>
                    <a:pt x="506781" y="115184"/>
                    <a:pt x="506517" y="106950"/>
                    <a:pt x="501275" y="102034"/>
                  </a:cubicBezTo>
                  <a:lnTo>
                    <a:pt x="399990" y="70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1" name="Google Shape;2291;p6"/>
          <p:cNvGrpSpPr/>
          <p:nvPr/>
        </p:nvGrpSpPr>
        <p:grpSpPr>
          <a:xfrm>
            <a:off x="10971033" y="4461263"/>
            <a:ext cx="587033" cy="497280"/>
            <a:chOff x="10971033" y="4449388"/>
            <a:chExt cx="587033" cy="497280"/>
          </a:xfrm>
        </p:grpSpPr>
        <p:sp>
          <p:nvSpPr>
            <p:cNvPr id="2292" name="Google Shape;2292;p6"/>
            <p:cNvSpPr/>
            <p:nvPr/>
          </p:nvSpPr>
          <p:spPr>
            <a:xfrm>
              <a:off x="11066650" y="4861790"/>
              <a:ext cx="72332" cy="71977"/>
            </a:xfrm>
            <a:custGeom>
              <a:rect b="b" l="l" r="r" t="t"/>
              <a:pathLst>
                <a:path extrusionOk="0" h="71977" w="72332">
                  <a:moveTo>
                    <a:pt x="72332" y="35989"/>
                  </a:moveTo>
                  <a:cubicBezTo>
                    <a:pt x="72332" y="55865"/>
                    <a:pt x="56140" y="71978"/>
                    <a:pt x="36166" y="71978"/>
                  </a:cubicBezTo>
                  <a:cubicBezTo>
                    <a:pt x="16192" y="71978"/>
                    <a:pt x="0" y="55865"/>
                    <a:pt x="0" y="35989"/>
                  </a:cubicBezTo>
                  <a:cubicBezTo>
                    <a:pt x="0" y="16113"/>
                    <a:pt x="16192" y="0"/>
                    <a:pt x="36166" y="0"/>
                  </a:cubicBezTo>
                  <a:cubicBezTo>
                    <a:pt x="56140" y="0"/>
                    <a:pt x="72332" y="16113"/>
                    <a:pt x="72332" y="35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6"/>
            <p:cNvSpPr/>
            <p:nvPr/>
          </p:nvSpPr>
          <p:spPr>
            <a:xfrm>
              <a:off x="11053686" y="4848890"/>
              <a:ext cx="98259" cy="97778"/>
            </a:xfrm>
            <a:custGeom>
              <a:rect b="b" l="l" r="r" t="t"/>
              <a:pathLst>
                <a:path extrusionOk="0" h="97778" w="98259">
                  <a:moveTo>
                    <a:pt x="49130" y="25800"/>
                  </a:moveTo>
                  <a:cubicBezTo>
                    <a:pt x="36316" y="25800"/>
                    <a:pt x="25927" y="36138"/>
                    <a:pt x="25927" y="48889"/>
                  </a:cubicBezTo>
                  <a:cubicBezTo>
                    <a:pt x="25927" y="61641"/>
                    <a:pt x="36316" y="71978"/>
                    <a:pt x="49130" y="71978"/>
                  </a:cubicBezTo>
                  <a:cubicBezTo>
                    <a:pt x="61945" y="71978"/>
                    <a:pt x="72332" y="61641"/>
                    <a:pt x="72332" y="48889"/>
                  </a:cubicBezTo>
                  <a:cubicBezTo>
                    <a:pt x="72332" y="36138"/>
                    <a:pt x="61945" y="25800"/>
                    <a:pt x="49130" y="25800"/>
                  </a:cubicBezTo>
                  <a:close/>
                  <a:moveTo>
                    <a:pt x="0" y="48889"/>
                  </a:moveTo>
                  <a:cubicBezTo>
                    <a:pt x="0" y="21888"/>
                    <a:pt x="21996" y="0"/>
                    <a:pt x="49130" y="0"/>
                  </a:cubicBezTo>
                  <a:cubicBezTo>
                    <a:pt x="76264" y="0"/>
                    <a:pt x="98260" y="21888"/>
                    <a:pt x="98260" y="48889"/>
                  </a:cubicBezTo>
                  <a:cubicBezTo>
                    <a:pt x="98260" y="75890"/>
                    <a:pt x="76264" y="97778"/>
                    <a:pt x="49130" y="97778"/>
                  </a:cubicBezTo>
                  <a:cubicBezTo>
                    <a:pt x="21996" y="97778"/>
                    <a:pt x="0" y="75890"/>
                    <a:pt x="0" y="4888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6"/>
            <p:cNvSpPr/>
            <p:nvPr/>
          </p:nvSpPr>
          <p:spPr>
            <a:xfrm>
              <a:off x="11297836" y="4861790"/>
              <a:ext cx="72332" cy="71977"/>
            </a:xfrm>
            <a:custGeom>
              <a:rect b="b" l="l" r="r" t="t"/>
              <a:pathLst>
                <a:path extrusionOk="0" h="71977" w="72332">
                  <a:moveTo>
                    <a:pt x="72332" y="35989"/>
                  </a:moveTo>
                  <a:cubicBezTo>
                    <a:pt x="72332" y="55865"/>
                    <a:pt x="56140" y="71978"/>
                    <a:pt x="36166" y="71978"/>
                  </a:cubicBezTo>
                  <a:cubicBezTo>
                    <a:pt x="16192" y="71978"/>
                    <a:pt x="0" y="55865"/>
                    <a:pt x="0" y="35989"/>
                  </a:cubicBezTo>
                  <a:cubicBezTo>
                    <a:pt x="0" y="16113"/>
                    <a:pt x="16192" y="0"/>
                    <a:pt x="36166" y="0"/>
                  </a:cubicBezTo>
                  <a:cubicBezTo>
                    <a:pt x="56140" y="0"/>
                    <a:pt x="72332" y="16113"/>
                    <a:pt x="72332" y="35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6"/>
            <p:cNvSpPr/>
            <p:nvPr/>
          </p:nvSpPr>
          <p:spPr>
            <a:xfrm>
              <a:off x="11284872" y="4848890"/>
              <a:ext cx="98259" cy="97778"/>
            </a:xfrm>
            <a:custGeom>
              <a:rect b="b" l="l" r="r" t="t"/>
              <a:pathLst>
                <a:path extrusionOk="0" h="97778" w="98259">
                  <a:moveTo>
                    <a:pt x="49130" y="25800"/>
                  </a:moveTo>
                  <a:cubicBezTo>
                    <a:pt x="36316" y="25800"/>
                    <a:pt x="25927" y="36138"/>
                    <a:pt x="25927" y="48889"/>
                  </a:cubicBezTo>
                  <a:cubicBezTo>
                    <a:pt x="25927" y="61641"/>
                    <a:pt x="36316" y="71978"/>
                    <a:pt x="49130" y="71978"/>
                  </a:cubicBezTo>
                  <a:cubicBezTo>
                    <a:pt x="61945" y="71978"/>
                    <a:pt x="72332" y="61641"/>
                    <a:pt x="72332" y="48889"/>
                  </a:cubicBezTo>
                  <a:cubicBezTo>
                    <a:pt x="72332" y="36138"/>
                    <a:pt x="61945" y="25800"/>
                    <a:pt x="49130" y="25800"/>
                  </a:cubicBezTo>
                  <a:close/>
                  <a:moveTo>
                    <a:pt x="0" y="48889"/>
                  </a:moveTo>
                  <a:cubicBezTo>
                    <a:pt x="0" y="21888"/>
                    <a:pt x="21996" y="0"/>
                    <a:pt x="49130" y="0"/>
                  </a:cubicBezTo>
                  <a:cubicBezTo>
                    <a:pt x="76264" y="0"/>
                    <a:pt x="98260" y="21888"/>
                    <a:pt x="98260" y="48889"/>
                  </a:cubicBezTo>
                  <a:cubicBezTo>
                    <a:pt x="98260" y="75890"/>
                    <a:pt x="76264" y="97778"/>
                    <a:pt x="49130" y="97778"/>
                  </a:cubicBezTo>
                  <a:cubicBezTo>
                    <a:pt x="21996" y="97778"/>
                    <a:pt x="0" y="75890"/>
                    <a:pt x="0" y="4888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6"/>
            <p:cNvSpPr/>
            <p:nvPr/>
          </p:nvSpPr>
          <p:spPr>
            <a:xfrm>
              <a:off x="10971033" y="4449388"/>
              <a:ext cx="587033" cy="363228"/>
            </a:xfrm>
            <a:custGeom>
              <a:rect b="b" l="l" r="r" t="t"/>
              <a:pathLst>
                <a:path extrusionOk="0" h="363228" w="587033">
                  <a:moveTo>
                    <a:pt x="505164" y="0"/>
                  </a:moveTo>
                  <a:cubicBezTo>
                    <a:pt x="499322" y="0"/>
                    <a:pt x="494202" y="3888"/>
                    <a:pt x="492660" y="9494"/>
                  </a:cubicBezTo>
                  <a:lnTo>
                    <a:pt x="474986" y="73747"/>
                  </a:lnTo>
                  <a:lnTo>
                    <a:pt x="32428" y="73747"/>
                  </a:lnTo>
                  <a:cubicBezTo>
                    <a:pt x="11045" y="73747"/>
                    <a:pt x="-4477" y="93990"/>
                    <a:pt x="1168" y="114513"/>
                  </a:cubicBezTo>
                  <a:lnTo>
                    <a:pt x="63055" y="339492"/>
                  </a:lnTo>
                  <a:cubicBezTo>
                    <a:pt x="66910" y="353509"/>
                    <a:pt x="79710" y="363228"/>
                    <a:pt x="94314" y="363228"/>
                  </a:cubicBezTo>
                  <a:lnTo>
                    <a:pt x="397520" y="363228"/>
                  </a:lnTo>
                  <a:cubicBezTo>
                    <a:pt x="412124" y="363228"/>
                    <a:pt x="424924" y="353509"/>
                    <a:pt x="428779" y="339492"/>
                  </a:cubicBezTo>
                  <a:lnTo>
                    <a:pt x="501879" y="73747"/>
                  </a:lnTo>
                  <a:lnTo>
                    <a:pt x="501867" y="73747"/>
                  </a:lnTo>
                  <a:lnTo>
                    <a:pt x="515056" y="25800"/>
                  </a:lnTo>
                  <a:lnTo>
                    <a:pt x="574070" y="25800"/>
                  </a:lnTo>
                  <a:cubicBezTo>
                    <a:pt x="581229" y="25800"/>
                    <a:pt x="587034" y="20025"/>
                    <a:pt x="587034" y="12900"/>
                  </a:cubicBezTo>
                  <a:cubicBezTo>
                    <a:pt x="587034" y="5776"/>
                    <a:pt x="581229" y="0"/>
                    <a:pt x="574070" y="0"/>
                  </a:cubicBezTo>
                  <a:lnTo>
                    <a:pt x="505164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7" name="Google Shape;2297;p6"/>
          <p:cNvSpPr/>
          <p:nvPr/>
        </p:nvSpPr>
        <p:spPr>
          <a:xfrm>
            <a:off x="6301371" y="1741485"/>
            <a:ext cx="747848" cy="371813"/>
          </a:xfrm>
          <a:custGeom>
            <a:rect b="b" l="l" r="r" t="t"/>
            <a:pathLst>
              <a:path extrusionOk="0" h="371813" w="747848">
                <a:moveTo>
                  <a:pt x="555354" y="371813"/>
                </a:moveTo>
                <a:cubicBezTo>
                  <a:pt x="665076" y="371813"/>
                  <a:pt x="747848" y="297643"/>
                  <a:pt x="747848" y="186870"/>
                </a:cubicBezTo>
                <a:cubicBezTo>
                  <a:pt x="747848" y="79950"/>
                  <a:pt x="674705" y="0"/>
                  <a:pt x="567867" y="0"/>
                </a:cubicBezTo>
                <a:cubicBezTo>
                  <a:pt x="477393" y="0"/>
                  <a:pt x="426381" y="51052"/>
                  <a:pt x="374407" y="103067"/>
                </a:cubicBezTo>
                <a:cubicBezTo>
                  <a:pt x="324357" y="51052"/>
                  <a:pt x="266609" y="0"/>
                  <a:pt x="187685" y="0"/>
                </a:cubicBezTo>
                <a:cubicBezTo>
                  <a:pt x="74111" y="0"/>
                  <a:pt x="0" y="87655"/>
                  <a:pt x="0" y="186870"/>
                </a:cubicBezTo>
                <a:cubicBezTo>
                  <a:pt x="0" y="292827"/>
                  <a:pt x="71224" y="371813"/>
                  <a:pt x="179985" y="371813"/>
                </a:cubicBezTo>
                <a:cubicBezTo>
                  <a:pt x="270458" y="371813"/>
                  <a:pt x="321470" y="322687"/>
                  <a:pt x="374407" y="270672"/>
                </a:cubicBezTo>
                <a:cubicBezTo>
                  <a:pt x="421569" y="325577"/>
                  <a:pt x="482205" y="371813"/>
                  <a:pt x="555354" y="371813"/>
                </a:cubicBezTo>
                <a:close/>
                <a:moveTo>
                  <a:pt x="454307" y="184929"/>
                </a:moveTo>
                <a:cubicBezTo>
                  <a:pt x="490881" y="224422"/>
                  <a:pt x="527456" y="252356"/>
                  <a:pt x="559218" y="252356"/>
                </a:cubicBezTo>
                <a:cubicBezTo>
                  <a:pt x="599642" y="252356"/>
                  <a:pt x="618892" y="227312"/>
                  <a:pt x="618892" y="186856"/>
                </a:cubicBezTo>
                <a:cubicBezTo>
                  <a:pt x="618892" y="149289"/>
                  <a:pt x="594830" y="119428"/>
                  <a:pt x="561143" y="119428"/>
                </a:cubicBezTo>
                <a:cubicBezTo>
                  <a:pt x="521681" y="119428"/>
                  <a:pt x="472594" y="164701"/>
                  <a:pt x="454307" y="184929"/>
                </a:cubicBezTo>
                <a:close/>
                <a:moveTo>
                  <a:pt x="180527" y="252356"/>
                </a:moveTo>
                <a:cubicBezTo>
                  <a:pt x="212289" y="252356"/>
                  <a:pt x="248863" y="224422"/>
                  <a:pt x="285438" y="184929"/>
                </a:cubicBezTo>
                <a:cubicBezTo>
                  <a:pt x="267150" y="164701"/>
                  <a:pt x="218064" y="119428"/>
                  <a:pt x="178602" y="119428"/>
                </a:cubicBezTo>
                <a:cubicBezTo>
                  <a:pt x="144914" y="119428"/>
                  <a:pt x="120852" y="149289"/>
                  <a:pt x="120852" y="186856"/>
                </a:cubicBezTo>
                <a:cubicBezTo>
                  <a:pt x="120852" y="227312"/>
                  <a:pt x="140102" y="252356"/>
                  <a:pt x="180527" y="252356"/>
                </a:cubicBez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6"/>
          <p:cNvSpPr/>
          <p:nvPr/>
        </p:nvSpPr>
        <p:spPr>
          <a:xfrm>
            <a:off x="8791898" y="3028444"/>
            <a:ext cx="322981" cy="561601"/>
          </a:xfrm>
          <a:custGeom>
            <a:rect b="b" l="l" r="r" t="t"/>
            <a:pathLst>
              <a:path extrusionOk="0" h="561601" w="322981">
                <a:moveTo>
                  <a:pt x="22759" y="49768"/>
                </a:moveTo>
                <a:cubicBezTo>
                  <a:pt x="9103" y="28194"/>
                  <a:pt x="24560" y="0"/>
                  <a:pt x="50043" y="0"/>
                </a:cubicBezTo>
                <a:lnTo>
                  <a:pt x="272883" y="0"/>
                </a:lnTo>
                <a:cubicBezTo>
                  <a:pt x="298366" y="0"/>
                  <a:pt x="313824" y="28195"/>
                  <a:pt x="300167" y="49768"/>
                </a:cubicBezTo>
                <a:lnTo>
                  <a:pt x="252811" y="124584"/>
                </a:lnTo>
                <a:cubicBezTo>
                  <a:pt x="251794" y="126192"/>
                  <a:pt x="251533" y="128168"/>
                  <a:pt x="252097" y="129985"/>
                </a:cubicBezTo>
                <a:lnTo>
                  <a:pt x="321496" y="353291"/>
                </a:lnTo>
                <a:cubicBezTo>
                  <a:pt x="327979" y="374151"/>
                  <a:pt x="312435" y="395335"/>
                  <a:pt x="290644" y="395335"/>
                </a:cubicBezTo>
                <a:lnTo>
                  <a:pt x="32338" y="395335"/>
                </a:lnTo>
                <a:cubicBezTo>
                  <a:pt x="10548" y="395335"/>
                  <a:pt x="-4997" y="374151"/>
                  <a:pt x="1486" y="353291"/>
                </a:cubicBezTo>
                <a:lnTo>
                  <a:pt x="70866" y="130044"/>
                </a:lnTo>
                <a:cubicBezTo>
                  <a:pt x="71431" y="128227"/>
                  <a:pt x="71171" y="126251"/>
                  <a:pt x="70153" y="124643"/>
                </a:cubicBezTo>
                <a:lnTo>
                  <a:pt x="22759" y="49768"/>
                </a:lnTo>
                <a:close/>
                <a:moveTo>
                  <a:pt x="174418" y="442972"/>
                </a:moveTo>
                <a:cubicBezTo>
                  <a:pt x="174418" y="435813"/>
                  <a:pt x="168630" y="430010"/>
                  <a:pt x="161492" y="430010"/>
                </a:cubicBezTo>
                <a:cubicBezTo>
                  <a:pt x="154353" y="430010"/>
                  <a:pt x="148565" y="435813"/>
                  <a:pt x="148565" y="442972"/>
                </a:cubicBezTo>
                <a:lnTo>
                  <a:pt x="148565" y="548640"/>
                </a:lnTo>
                <a:cubicBezTo>
                  <a:pt x="148565" y="555798"/>
                  <a:pt x="154353" y="561602"/>
                  <a:pt x="161492" y="561602"/>
                </a:cubicBezTo>
                <a:cubicBezTo>
                  <a:pt x="168630" y="561602"/>
                  <a:pt x="174418" y="555798"/>
                  <a:pt x="174418" y="548640"/>
                </a:cubicBezTo>
                <a:lnTo>
                  <a:pt x="174418" y="442972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9" name="Google Shape;2299;p6"/>
          <p:cNvGrpSpPr/>
          <p:nvPr/>
        </p:nvGrpSpPr>
        <p:grpSpPr>
          <a:xfrm>
            <a:off x="4068917" y="3081746"/>
            <a:ext cx="625603" cy="424445"/>
            <a:chOff x="4068917" y="3081746"/>
            <a:chExt cx="625603" cy="424445"/>
          </a:xfrm>
        </p:grpSpPr>
        <p:sp>
          <p:nvSpPr>
            <p:cNvPr id="2300" name="Google Shape;2300;p6"/>
            <p:cNvSpPr/>
            <p:nvPr/>
          </p:nvSpPr>
          <p:spPr>
            <a:xfrm>
              <a:off x="4068917" y="3081746"/>
              <a:ext cx="625603" cy="424445"/>
            </a:xfrm>
            <a:prstGeom prst="roundRect">
              <a:avLst>
                <a:gd fmla="val 10573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6"/>
            <p:cNvSpPr/>
            <p:nvPr/>
          </p:nvSpPr>
          <p:spPr>
            <a:xfrm>
              <a:off x="4315483" y="3221025"/>
              <a:ext cx="132471" cy="145887"/>
            </a:xfrm>
            <a:custGeom>
              <a:rect b="b" l="l" r="r" t="t"/>
              <a:pathLst>
                <a:path extrusionOk="0" h="145887" w="132471">
                  <a:moveTo>
                    <a:pt x="9692" y="2606"/>
                  </a:moveTo>
                  <a:cubicBezTo>
                    <a:pt x="15346" y="-633"/>
                    <a:pt x="22615" y="-1096"/>
                    <a:pt x="29076" y="2606"/>
                  </a:cubicBezTo>
                  <a:lnTo>
                    <a:pt x="122779" y="56286"/>
                  </a:lnTo>
                  <a:cubicBezTo>
                    <a:pt x="135702" y="63690"/>
                    <a:pt x="135702" y="82197"/>
                    <a:pt x="122779" y="89601"/>
                  </a:cubicBezTo>
                  <a:lnTo>
                    <a:pt x="29076" y="143282"/>
                  </a:lnTo>
                  <a:cubicBezTo>
                    <a:pt x="16153" y="150685"/>
                    <a:pt x="0" y="141431"/>
                    <a:pt x="0" y="126624"/>
                  </a:cubicBezTo>
                  <a:lnTo>
                    <a:pt x="0" y="19263"/>
                  </a:lnTo>
                  <a:cubicBezTo>
                    <a:pt x="0" y="11860"/>
                    <a:pt x="4038" y="5845"/>
                    <a:pt x="9692" y="2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2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" name="Google Shape;3273;p6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74" name="Google Shape;3274;p60"/>
          <p:cNvSpPr/>
          <p:nvPr>
            <p:ph idx="2" type="body"/>
          </p:nvPr>
        </p:nvSpPr>
        <p:spPr>
          <a:xfrm>
            <a:off x="517790" y="1627224"/>
            <a:ext cx="2024443" cy="598335"/>
          </a:xfrm>
          <a:prstGeom prst="roundRect">
            <a:avLst>
              <a:gd fmla="val 9317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75" name="Google Shape;3275;p60"/>
          <p:cNvSpPr/>
          <p:nvPr>
            <p:ph idx="3" type="body"/>
          </p:nvPr>
        </p:nvSpPr>
        <p:spPr>
          <a:xfrm>
            <a:off x="2808814" y="1627224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179387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276" name="Google Shape;3276;p60"/>
          <p:cNvSpPr/>
          <p:nvPr>
            <p:ph idx="4" type="body"/>
          </p:nvPr>
        </p:nvSpPr>
        <p:spPr>
          <a:xfrm>
            <a:off x="517790" y="4350991"/>
            <a:ext cx="2024443" cy="1552762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77" name="Google Shape;3277;p60"/>
          <p:cNvSpPr/>
          <p:nvPr>
            <p:ph idx="5" type="body"/>
          </p:nvPr>
        </p:nvSpPr>
        <p:spPr>
          <a:xfrm>
            <a:off x="517790" y="2511894"/>
            <a:ext cx="2024443" cy="1552762"/>
          </a:xfrm>
          <a:prstGeom prst="roundRect">
            <a:avLst>
              <a:gd fmla="val 4279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278" name="Google Shape;3278;p60"/>
          <p:cNvSpPr txBox="1"/>
          <p:nvPr>
            <p:ph idx="6" type="body"/>
          </p:nvPr>
        </p:nvSpPr>
        <p:spPr>
          <a:xfrm>
            <a:off x="8422788" y="1596195"/>
            <a:ext cx="3281566" cy="1272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279" name="Google Shape;3279;p60"/>
          <p:cNvSpPr txBox="1"/>
          <p:nvPr>
            <p:ph idx="7" type="body"/>
          </p:nvPr>
        </p:nvSpPr>
        <p:spPr>
          <a:xfrm>
            <a:off x="8422788" y="2884284"/>
            <a:ext cx="3281566" cy="543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280" name="Google Shape;3280;p60"/>
          <p:cNvSpPr/>
          <p:nvPr>
            <p:ph idx="8" type="body"/>
          </p:nvPr>
        </p:nvSpPr>
        <p:spPr>
          <a:xfrm>
            <a:off x="2808814" y="2776251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179387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281" name="Google Shape;3281;p60"/>
          <p:cNvSpPr/>
          <p:nvPr>
            <p:ph idx="9" type="body"/>
          </p:nvPr>
        </p:nvSpPr>
        <p:spPr>
          <a:xfrm>
            <a:off x="2808814" y="3925278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179387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282" name="Google Shape;3282;p60"/>
          <p:cNvSpPr/>
          <p:nvPr>
            <p:ph idx="13" type="body"/>
          </p:nvPr>
        </p:nvSpPr>
        <p:spPr>
          <a:xfrm>
            <a:off x="2808814" y="5074304"/>
            <a:ext cx="5450931" cy="829448"/>
          </a:xfrm>
          <a:prstGeom prst="roundRect">
            <a:avLst>
              <a:gd fmla="val 4279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179387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283" name="Google Shape;3283;p60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7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p6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289" name="Google Shape;3289;p61"/>
          <p:cNvSpPr/>
          <p:nvPr>
            <p:ph idx="2" type="body"/>
          </p:nvPr>
        </p:nvSpPr>
        <p:spPr>
          <a:xfrm>
            <a:off x="504818" y="3474492"/>
            <a:ext cx="1944000" cy="648000"/>
          </a:xfrm>
          <a:prstGeom prst="roundRect">
            <a:avLst>
              <a:gd fmla="val 658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290" name="Google Shape;3290;p61"/>
          <p:cNvSpPr/>
          <p:nvPr>
            <p:ph idx="3" type="body"/>
          </p:nvPr>
        </p:nvSpPr>
        <p:spPr>
          <a:xfrm>
            <a:off x="2713310" y="2412460"/>
            <a:ext cx="1944000" cy="648000"/>
          </a:xfrm>
          <a:prstGeom prst="roundRect">
            <a:avLst>
              <a:gd fmla="val 658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부주제</a:t>
            </a:r>
            <a:endParaRPr/>
          </a:p>
        </p:txBody>
      </p:sp>
      <p:sp>
        <p:nvSpPr>
          <p:cNvPr id="3291" name="Google Shape;3291;p61"/>
          <p:cNvSpPr/>
          <p:nvPr>
            <p:ph idx="4" type="body"/>
          </p:nvPr>
        </p:nvSpPr>
        <p:spPr>
          <a:xfrm>
            <a:off x="2713310" y="4542711"/>
            <a:ext cx="1944000" cy="648000"/>
          </a:xfrm>
          <a:prstGeom prst="roundRect">
            <a:avLst>
              <a:gd fmla="val 658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부주제</a:t>
            </a:r>
            <a:endParaRPr/>
          </a:p>
        </p:txBody>
      </p:sp>
      <p:sp>
        <p:nvSpPr>
          <p:cNvPr id="3292" name="Google Shape;3292;p61"/>
          <p:cNvSpPr/>
          <p:nvPr>
            <p:ph idx="5" type="body"/>
          </p:nvPr>
        </p:nvSpPr>
        <p:spPr>
          <a:xfrm>
            <a:off x="4913900" y="1920478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A</a:t>
            </a:r>
            <a:endParaRPr/>
          </a:p>
        </p:txBody>
      </p:sp>
      <p:sp>
        <p:nvSpPr>
          <p:cNvPr id="3293" name="Google Shape;3293;p61"/>
          <p:cNvSpPr/>
          <p:nvPr>
            <p:ph idx="6" type="body"/>
          </p:nvPr>
        </p:nvSpPr>
        <p:spPr>
          <a:xfrm>
            <a:off x="4913900" y="2894051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B</a:t>
            </a:r>
            <a:endParaRPr/>
          </a:p>
        </p:txBody>
      </p:sp>
      <p:sp>
        <p:nvSpPr>
          <p:cNvPr id="3294" name="Google Shape;3294;p61"/>
          <p:cNvSpPr/>
          <p:nvPr>
            <p:ph idx="7" type="body"/>
          </p:nvPr>
        </p:nvSpPr>
        <p:spPr>
          <a:xfrm>
            <a:off x="4913900" y="4054287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C</a:t>
            </a:r>
            <a:endParaRPr/>
          </a:p>
        </p:txBody>
      </p:sp>
      <p:sp>
        <p:nvSpPr>
          <p:cNvPr id="3295" name="Google Shape;3295;p61"/>
          <p:cNvSpPr/>
          <p:nvPr>
            <p:ph idx="8" type="body"/>
          </p:nvPr>
        </p:nvSpPr>
        <p:spPr>
          <a:xfrm>
            <a:off x="4913900" y="5027860"/>
            <a:ext cx="1944000" cy="612000"/>
          </a:xfrm>
          <a:prstGeom prst="roundRect">
            <a:avLst>
              <a:gd fmla="val 6581" name="adj"/>
            </a:avLst>
          </a:prstGeom>
          <a:solidFill>
            <a:srgbClr val="2D2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D</a:t>
            </a:r>
            <a:endParaRPr/>
          </a:p>
        </p:txBody>
      </p:sp>
      <p:sp>
        <p:nvSpPr>
          <p:cNvPr id="3296" name="Google Shape;3296;p61"/>
          <p:cNvSpPr txBox="1"/>
          <p:nvPr>
            <p:ph idx="9" type="body"/>
          </p:nvPr>
        </p:nvSpPr>
        <p:spPr>
          <a:xfrm>
            <a:off x="7018808" y="2080757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97" name="Google Shape;3297;p61"/>
          <p:cNvSpPr txBox="1"/>
          <p:nvPr>
            <p:ph idx="13" type="body"/>
          </p:nvPr>
        </p:nvSpPr>
        <p:spPr>
          <a:xfrm>
            <a:off x="7018808" y="3040424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98" name="Google Shape;3298;p61"/>
          <p:cNvSpPr txBox="1"/>
          <p:nvPr>
            <p:ph idx="14" type="body"/>
          </p:nvPr>
        </p:nvSpPr>
        <p:spPr>
          <a:xfrm>
            <a:off x="7018808" y="4217375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299" name="Google Shape;3299;p61"/>
          <p:cNvSpPr txBox="1"/>
          <p:nvPr>
            <p:ph idx="15" type="body"/>
          </p:nvPr>
        </p:nvSpPr>
        <p:spPr>
          <a:xfrm>
            <a:off x="7018808" y="5177042"/>
            <a:ext cx="4660559" cy="3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79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00" name="Google Shape;3300;p61"/>
          <p:cNvSpPr txBox="1"/>
          <p:nvPr>
            <p:ph idx="1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4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6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06" name="Google Shape;3306;p62"/>
          <p:cNvSpPr txBox="1"/>
          <p:nvPr>
            <p:ph idx="2" type="body"/>
          </p:nvPr>
        </p:nvSpPr>
        <p:spPr>
          <a:xfrm>
            <a:off x="506994" y="5285013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07" name="Google Shape;3307;p62"/>
          <p:cNvSpPr txBox="1"/>
          <p:nvPr>
            <p:ph idx="3" type="body"/>
          </p:nvPr>
        </p:nvSpPr>
        <p:spPr>
          <a:xfrm>
            <a:off x="506995" y="5698115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08" name="Google Shape;3308;p62"/>
          <p:cNvSpPr txBox="1"/>
          <p:nvPr>
            <p:ph idx="4" type="body"/>
          </p:nvPr>
        </p:nvSpPr>
        <p:spPr>
          <a:xfrm>
            <a:off x="5623116" y="5285013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09" name="Google Shape;3309;p62"/>
          <p:cNvSpPr txBox="1"/>
          <p:nvPr>
            <p:ph idx="5" type="body"/>
          </p:nvPr>
        </p:nvSpPr>
        <p:spPr>
          <a:xfrm>
            <a:off x="5623117" y="5698115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10" name="Google Shape;3310;p62"/>
          <p:cNvSpPr/>
          <p:nvPr>
            <p:ph idx="6" type="chart"/>
          </p:nvPr>
        </p:nvSpPr>
        <p:spPr>
          <a:xfrm>
            <a:off x="667442" y="1172211"/>
            <a:ext cx="4562793" cy="3853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1" name="Google Shape;3311;p62"/>
          <p:cNvSpPr/>
          <p:nvPr>
            <p:ph idx="7" type="chart"/>
          </p:nvPr>
        </p:nvSpPr>
        <p:spPr>
          <a:xfrm>
            <a:off x="5808061" y="1172211"/>
            <a:ext cx="4562793" cy="3853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5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6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17" name="Google Shape;3317;p63"/>
          <p:cNvSpPr txBox="1"/>
          <p:nvPr>
            <p:ph idx="2" type="body"/>
          </p:nvPr>
        </p:nvSpPr>
        <p:spPr>
          <a:xfrm>
            <a:off x="803605" y="1790907"/>
            <a:ext cx="4617637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21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18" name="Google Shape;3318;p63"/>
          <p:cNvSpPr txBox="1"/>
          <p:nvPr>
            <p:ph idx="3" type="body"/>
          </p:nvPr>
        </p:nvSpPr>
        <p:spPr>
          <a:xfrm>
            <a:off x="803605" y="2393580"/>
            <a:ext cx="4617637" cy="59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21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19" name="Google Shape;3319;p63"/>
          <p:cNvSpPr txBox="1"/>
          <p:nvPr>
            <p:ph idx="4" type="body"/>
          </p:nvPr>
        </p:nvSpPr>
        <p:spPr>
          <a:xfrm>
            <a:off x="803605" y="3277225"/>
            <a:ext cx="4617637" cy="4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1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20" name="Google Shape;3320;p63"/>
          <p:cNvSpPr txBox="1"/>
          <p:nvPr>
            <p:ph idx="5" type="body"/>
          </p:nvPr>
        </p:nvSpPr>
        <p:spPr>
          <a:xfrm>
            <a:off x="803605" y="3905499"/>
            <a:ext cx="4617637" cy="113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176213" lvl="0" marL="26670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21" name="Google Shape;3321;p63"/>
          <p:cNvSpPr/>
          <p:nvPr>
            <p:ph idx="6" type="chart"/>
          </p:nvPr>
        </p:nvSpPr>
        <p:spPr>
          <a:xfrm>
            <a:off x="5720029" y="1516587"/>
            <a:ext cx="4540514" cy="4089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6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6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28" name="Google Shape;3328;p64"/>
          <p:cNvSpPr txBox="1"/>
          <p:nvPr>
            <p:ph idx="2" type="body"/>
          </p:nvPr>
        </p:nvSpPr>
        <p:spPr>
          <a:xfrm>
            <a:off x="621050" y="3434653"/>
            <a:ext cx="4357350" cy="576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29" name="Google Shape;3329;p64"/>
          <p:cNvSpPr txBox="1"/>
          <p:nvPr>
            <p:ph idx="3" type="body"/>
          </p:nvPr>
        </p:nvSpPr>
        <p:spPr>
          <a:xfrm>
            <a:off x="621050" y="2640404"/>
            <a:ext cx="4357350" cy="692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30" name="Google Shape;3330;p64"/>
          <p:cNvSpPr txBox="1"/>
          <p:nvPr>
            <p:ph idx="4" type="body"/>
          </p:nvPr>
        </p:nvSpPr>
        <p:spPr>
          <a:xfrm>
            <a:off x="621050" y="4255029"/>
            <a:ext cx="4357350" cy="104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31" name="Google Shape;3331;p64"/>
          <p:cNvSpPr/>
          <p:nvPr>
            <p:ph idx="5" type="body"/>
          </p:nvPr>
        </p:nvSpPr>
        <p:spPr>
          <a:xfrm>
            <a:off x="523921" y="1900901"/>
            <a:ext cx="3151321" cy="570499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32" name="Google Shape;3332;p64"/>
          <p:cNvSpPr/>
          <p:nvPr>
            <p:ph idx="6" type="chart"/>
          </p:nvPr>
        </p:nvSpPr>
        <p:spPr>
          <a:xfrm>
            <a:off x="5361259" y="1231214"/>
            <a:ext cx="4880021" cy="4395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6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6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38" name="Google Shape;3338;p65"/>
          <p:cNvSpPr txBox="1"/>
          <p:nvPr>
            <p:ph idx="2" type="body"/>
          </p:nvPr>
        </p:nvSpPr>
        <p:spPr>
          <a:xfrm>
            <a:off x="6116319" y="1263185"/>
            <a:ext cx="5557521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39" name="Google Shape;3339;p65"/>
          <p:cNvSpPr/>
          <p:nvPr>
            <p:ph idx="3" type="chart"/>
          </p:nvPr>
        </p:nvSpPr>
        <p:spPr>
          <a:xfrm>
            <a:off x="794728" y="1231214"/>
            <a:ext cx="4880021" cy="4395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0" name="Google Shape;3340;p65"/>
          <p:cNvSpPr txBox="1"/>
          <p:nvPr>
            <p:ph idx="4" type="body"/>
          </p:nvPr>
        </p:nvSpPr>
        <p:spPr>
          <a:xfrm>
            <a:off x="6116320" y="2048221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41" name="Google Shape;3341;p65"/>
          <p:cNvSpPr txBox="1"/>
          <p:nvPr>
            <p:ph idx="5" type="body"/>
          </p:nvPr>
        </p:nvSpPr>
        <p:spPr>
          <a:xfrm>
            <a:off x="6960093" y="2132627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42" name="Google Shape;3342;p65"/>
          <p:cNvSpPr txBox="1"/>
          <p:nvPr>
            <p:ph idx="6" type="body"/>
          </p:nvPr>
        </p:nvSpPr>
        <p:spPr>
          <a:xfrm>
            <a:off x="6116319" y="2512356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43" name="Google Shape;3343;p65"/>
          <p:cNvSpPr txBox="1"/>
          <p:nvPr>
            <p:ph idx="7" type="body"/>
          </p:nvPr>
        </p:nvSpPr>
        <p:spPr>
          <a:xfrm>
            <a:off x="6116320" y="3072298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44" name="Google Shape;3344;p65"/>
          <p:cNvSpPr txBox="1"/>
          <p:nvPr>
            <p:ph idx="8" type="body"/>
          </p:nvPr>
        </p:nvSpPr>
        <p:spPr>
          <a:xfrm>
            <a:off x="6960093" y="3156704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45" name="Google Shape;3345;p65"/>
          <p:cNvSpPr txBox="1"/>
          <p:nvPr>
            <p:ph idx="9" type="body"/>
          </p:nvPr>
        </p:nvSpPr>
        <p:spPr>
          <a:xfrm>
            <a:off x="6116319" y="3536433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46" name="Google Shape;3346;p65"/>
          <p:cNvSpPr txBox="1"/>
          <p:nvPr>
            <p:ph idx="13" type="body"/>
          </p:nvPr>
        </p:nvSpPr>
        <p:spPr>
          <a:xfrm>
            <a:off x="6116320" y="4106793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47" name="Google Shape;3347;p65"/>
          <p:cNvSpPr txBox="1"/>
          <p:nvPr>
            <p:ph idx="14" type="body"/>
          </p:nvPr>
        </p:nvSpPr>
        <p:spPr>
          <a:xfrm>
            <a:off x="6960093" y="4191199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48" name="Google Shape;3348;p65"/>
          <p:cNvSpPr txBox="1"/>
          <p:nvPr>
            <p:ph idx="15" type="body"/>
          </p:nvPr>
        </p:nvSpPr>
        <p:spPr>
          <a:xfrm>
            <a:off x="6116319" y="4570928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49" name="Google Shape;3349;p65"/>
          <p:cNvSpPr txBox="1"/>
          <p:nvPr>
            <p:ph idx="16" type="body"/>
          </p:nvPr>
        </p:nvSpPr>
        <p:spPr>
          <a:xfrm>
            <a:off x="6116320" y="5130432"/>
            <a:ext cx="1150753" cy="47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50" name="Google Shape;3350;p65"/>
          <p:cNvSpPr txBox="1"/>
          <p:nvPr>
            <p:ph idx="17" type="body"/>
          </p:nvPr>
        </p:nvSpPr>
        <p:spPr>
          <a:xfrm>
            <a:off x="6960093" y="5214838"/>
            <a:ext cx="3523494" cy="31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351" name="Google Shape;3351;p65"/>
          <p:cNvSpPr txBox="1"/>
          <p:nvPr>
            <p:ph idx="18" type="body"/>
          </p:nvPr>
        </p:nvSpPr>
        <p:spPr>
          <a:xfrm>
            <a:off x="6116319" y="5594567"/>
            <a:ext cx="4367268" cy="32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5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p6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57" name="Google Shape;3357;p66"/>
          <p:cNvSpPr txBox="1"/>
          <p:nvPr>
            <p:ph idx="2" type="body"/>
          </p:nvPr>
        </p:nvSpPr>
        <p:spPr>
          <a:xfrm>
            <a:off x="6705167" y="2115550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58" name="Google Shape;3358;p66"/>
          <p:cNvSpPr txBox="1"/>
          <p:nvPr>
            <p:ph idx="3" type="body"/>
          </p:nvPr>
        </p:nvSpPr>
        <p:spPr>
          <a:xfrm>
            <a:off x="6705167" y="1802013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59" name="Google Shape;3359;p66"/>
          <p:cNvSpPr txBox="1"/>
          <p:nvPr>
            <p:ph idx="4" type="body"/>
          </p:nvPr>
        </p:nvSpPr>
        <p:spPr>
          <a:xfrm>
            <a:off x="6705167" y="3630314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60" name="Google Shape;3360;p66"/>
          <p:cNvSpPr txBox="1"/>
          <p:nvPr>
            <p:ph idx="5" type="body"/>
          </p:nvPr>
        </p:nvSpPr>
        <p:spPr>
          <a:xfrm>
            <a:off x="6705167" y="3316777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61" name="Google Shape;3361;p66"/>
          <p:cNvSpPr txBox="1"/>
          <p:nvPr>
            <p:ph idx="6" type="body"/>
          </p:nvPr>
        </p:nvSpPr>
        <p:spPr>
          <a:xfrm>
            <a:off x="6705167" y="5145077"/>
            <a:ext cx="3796494" cy="6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7692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62" name="Google Shape;3362;p66"/>
          <p:cNvSpPr txBox="1"/>
          <p:nvPr>
            <p:ph idx="7" type="body"/>
          </p:nvPr>
        </p:nvSpPr>
        <p:spPr>
          <a:xfrm>
            <a:off x="6705167" y="4831540"/>
            <a:ext cx="3796494" cy="36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63" name="Google Shape;3363;p66"/>
          <p:cNvSpPr/>
          <p:nvPr>
            <p:ph idx="8" type="chart"/>
          </p:nvPr>
        </p:nvSpPr>
        <p:spPr>
          <a:xfrm>
            <a:off x="693283" y="1839181"/>
            <a:ext cx="4498477" cy="391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4" name="Google Shape;3364;p66"/>
          <p:cNvSpPr txBox="1"/>
          <p:nvPr>
            <p:ph idx="9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65" name="Google Shape;3365;p66"/>
          <p:cNvSpPr/>
          <p:nvPr/>
        </p:nvSpPr>
        <p:spPr>
          <a:xfrm>
            <a:off x="5804042" y="2115549"/>
            <a:ext cx="238166" cy="394332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6" name="Google Shape;3366;p66"/>
          <p:cNvSpPr/>
          <p:nvPr/>
        </p:nvSpPr>
        <p:spPr>
          <a:xfrm>
            <a:off x="6135630" y="2115549"/>
            <a:ext cx="238166" cy="394332"/>
          </a:xfrm>
          <a:custGeom>
            <a:rect b="b" l="l" r="r" t="t"/>
            <a:pathLst>
              <a:path extrusionOk="0" h="635075" w="383569">
                <a:moveTo>
                  <a:pt x="32529" y="0"/>
                </a:moveTo>
                <a:cubicBezTo>
                  <a:pt x="14563" y="0"/>
                  <a:pt x="0" y="14515"/>
                  <a:pt x="0" y="32419"/>
                </a:cubicBezTo>
                <a:lnTo>
                  <a:pt x="0" y="602656"/>
                </a:lnTo>
                <a:cubicBezTo>
                  <a:pt x="0" y="620561"/>
                  <a:pt x="14563" y="635075"/>
                  <a:pt x="32528" y="635075"/>
                </a:cubicBezTo>
                <a:lnTo>
                  <a:pt x="351041" y="635075"/>
                </a:lnTo>
                <a:cubicBezTo>
                  <a:pt x="369006" y="635075"/>
                  <a:pt x="383570" y="620561"/>
                  <a:pt x="383570" y="602656"/>
                </a:cubicBezTo>
                <a:lnTo>
                  <a:pt x="383570" y="32419"/>
                </a:lnTo>
                <a:cubicBezTo>
                  <a:pt x="383570" y="14514"/>
                  <a:pt x="369007" y="0"/>
                  <a:pt x="351041" y="0"/>
                </a:cubicBezTo>
                <a:lnTo>
                  <a:pt x="32529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7" name="Google Shape;3367;p66"/>
          <p:cNvGrpSpPr/>
          <p:nvPr/>
        </p:nvGrpSpPr>
        <p:grpSpPr>
          <a:xfrm>
            <a:off x="5951014" y="3615142"/>
            <a:ext cx="300935" cy="397197"/>
            <a:chOff x="7594892" y="4402050"/>
            <a:chExt cx="440598" cy="581537"/>
          </a:xfrm>
        </p:grpSpPr>
        <p:sp>
          <p:nvSpPr>
            <p:cNvPr id="3368" name="Google Shape;3368;p66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66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0" name="Google Shape;3370;p66"/>
          <p:cNvGrpSpPr/>
          <p:nvPr/>
        </p:nvGrpSpPr>
        <p:grpSpPr>
          <a:xfrm>
            <a:off x="5866939" y="5128740"/>
            <a:ext cx="458121" cy="317875"/>
            <a:chOff x="5359038" y="7407567"/>
            <a:chExt cx="554326" cy="384629"/>
          </a:xfrm>
        </p:grpSpPr>
        <p:sp>
          <p:nvSpPr>
            <p:cNvPr id="3371" name="Google Shape;3371;p66"/>
            <p:cNvSpPr/>
            <p:nvPr/>
          </p:nvSpPr>
          <p:spPr>
            <a:xfrm>
              <a:off x="5359038" y="7407567"/>
              <a:ext cx="554326" cy="384629"/>
            </a:xfrm>
            <a:custGeom>
              <a:rect b="b" l="l" r="r" t="t"/>
              <a:pathLst>
                <a:path extrusionOk="0" h="384629" w="554326">
                  <a:moveTo>
                    <a:pt x="32276" y="0"/>
                  </a:moveTo>
                  <a:cubicBezTo>
                    <a:pt x="14451" y="0"/>
                    <a:pt x="0" y="14325"/>
                    <a:pt x="0" y="31995"/>
                  </a:cubicBezTo>
                  <a:lnTo>
                    <a:pt x="0" y="352634"/>
                  </a:lnTo>
                  <a:cubicBezTo>
                    <a:pt x="0" y="370305"/>
                    <a:pt x="14451" y="384629"/>
                    <a:pt x="32276" y="384629"/>
                  </a:cubicBezTo>
                  <a:lnTo>
                    <a:pt x="522051" y="384629"/>
                  </a:lnTo>
                  <a:cubicBezTo>
                    <a:pt x="539877" y="384629"/>
                    <a:pt x="554327" y="370305"/>
                    <a:pt x="554327" y="352634"/>
                  </a:cubicBezTo>
                  <a:lnTo>
                    <a:pt x="554327" y="31995"/>
                  </a:lnTo>
                  <a:cubicBezTo>
                    <a:pt x="554327" y="14325"/>
                    <a:pt x="539877" y="0"/>
                    <a:pt x="522051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66"/>
            <p:cNvSpPr/>
            <p:nvPr/>
          </p:nvSpPr>
          <p:spPr>
            <a:xfrm>
              <a:off x="5410119" y="7466259"/>
              <a:ext cx="450609" cy="269210"/>
            </a:xfrm>
            <a:custGeom>
              <a:rect b="b" l="l" r="r" t="t"/>
              <a:pathLst>
                <a:path extrusionOk="0" h="269210" w="450609">
                  <a:moveTo>
                    <a:pt x="22073" y="3781"/>
                  </a:moveTo>
                  <a:cubicBezTo>
                    <a:pt x="17049" y="-1235"/>
                    <a:pt x="8875" y="-1264"/>
                    <a:pt x="3814" y="3716"/>
                  </a:cubicBezTo>
                  <a:cubicBezTo>
                    <a:pt x="-1246" y="8695"/>
                    <a:pt x="-1275" y="16799"/>
                    <a:pt x="3748" y="21815"/>
                  </a:cubicBezTo>
                  <a:lnTo>
                    <a:pt x="117118" y="135013"/>
                  </a:lnTo>
                  <a:lnTo>
                    <a:pt x="3781" y="247362"/>
                  </a:lnTo>
                  <a:cubicBezTo>
                    <a:pt x="-1260" y="252360"/>
                    <a:pt x="-1260" y="260463"/>
                    <a:pt x="3781" y="265462"/>
                  </a:cubicBezTo>
                  <a:cubicBezTo>
                    <a:pt x="8823" y="270459"/>
                    <a:pt x="16998" y="270459"/>
                    <a:pt x="22040" y="265462"/>
                  </a:cubicBezTo>
                  <a:lnTo>
                    <a:pt x="135310" y="153178"/>
                  </a:lnTo>
                  <a:lnTo>
                    <a:pt x="216139" y="233884"/>
                  </a:lnTo>
                  <a:cubicBezTo>
                    <a:pt x="218563" y="236304"/>
                    <a:pt x="221861" y="237665"/>
                    <a:pt x="225301" y="237665"/>
                  </a:cubicBezTo>
                  <a:cubicBezTo>
                    <a:pt x="228741" y="237665"/>
                    <a:pt x="232039" y="236304"/>
                    <a:pt x="234463" y="233884"/>
                  </a:cubicBezTo>
                  <a:lnTo>
                    <a:pt x="315297" y="153175"/>
                  </a:lnTo>
                  <a:lnTo>
                    <a:pt x="428570" y="265462"/>
                  </a:lnTo>
                  <a:cubicBezTo>
                    <a:pt x="433612" y="270459"/>
                    <a:pt x="441787" y="270459"/>
                    <a:pt x="446828" y="265462"/>
                  </a:cubicBezTo>
                  <a:cubicBezTo>
                    <a:pt x="451870" y="260463"/>
                    <a:pt x="451870" y="252360"/>
                    <a:pt x="446828" y="247362"/>
                  </a:cubicBezTo>
                  <a:lnTo>
                    <a:pt x="333490" y="135011"/>
                  </a:lnTo>
                  <a:lnTo>
                    <a:pt x="446861" y="21815"/>
                  </a:lnTo>
                  <a:cubicBezTo>
                    <a:pt x="451884" y="16799"/>
                    <a:pt x="451855" y="8696"/>
                    <a:pt x="446795" y="3716"/>
                  </a:cubicBezTo>
                  <a:cubicBezTo>
                    <a:pt x="441735" y="-1264"/>
                    <a:pt x="433561" y="-1235"/>
                    <a:pt x="428537" y="3781"/>
                  </a:cubicBezTo>
                  <a:lnTo>
                    <a:pt x="225301" y="206702"/>
                  </a:lnTo>
                  <a:lnTo>
                    <a:pt x="22073" y="37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3" name="Google Shape;3373;p66"/>
          <p:cNvGrpSpPr/>
          <p:nvPr/>
        </p:nvGrpSpPr>
        <p:grpSpPr>
          <a:xfrm>
            <a:off x="5945532" y="3598749"/>
            <a:ext cx="300935" cy="397197"/>
            <a:chOff x="7594892" y="4402050"/>
            <a:chExt cx="440598" cy="581537"/>
          </a:xfrm>
        </p:grpSpPr>
        <p:sp>
          <p:nvSpPr>
            <p:cNvPr id="3374" name="Google Shape;3374;p66"/>
            <p:cNvSpPr/>
            <p:nvPr/>
          </p:nvSpPr>
          <p:spPr>
            <a:xfrm>
              <a:off x="7594892" y="4402050"/>
              <a:ext cx="440598" cy="581537"/>
            </a:xfrm>
            <a:custGeom>
              <a:rect b="b" l="l" r="r" t="t"/>
              <a:pathLst>
                <a:path extrusionOk="0" h="581537" w="440598">
                  <a:moveTo>
                    <a:pt x="440599" y="32409"/>
                  </a:moveTo>
                  <a:cubicBezTo>
                    <a:pt x="440599" y="14510"/>
                    <a:pt x="426174" y="0"/>
                    <a:pt x="408380" y="0"/>
                  </a:cubicBezTo>
                  <a:lnTo>
                    <a:pt x="32219" y="0"/>
                  </a:lnTo>
                  <a:cubicBezTo>
                    <a:pt x="14425" y="0"/>
                    <a:pt x="0" y="14510"/>
                    <a:pt x="0" y="32409"/>
                  </a:cubicBezTo>
                  <a:lnTo>
                    <a:pt x="0" y="549129"/>
                  </a:lnTo>
                  <a:cubicBezTo>
                    <a:pt x="0" y="567028"/>
                    <a:pt x="14425" y="581538"/>
                    <a:pt x="32219" y="581538"/>
                  </a:cubicBezTo>
                  <a:lnTo>
                    <a:pt x="294410" y="581538"/>
                  </a:lnTo>
                  <a:cubicBezTo>
                    <a:pt x="302999" y="581538"/>
                    <a:pt x="311233" y="578088"/>
                    <a:pt x="317281" y="571955"/>
                  </a:cubicBezTo>
                  <a:lnTo>
                    <a:pt x="431251" y="456404"/>
                  </a:lnTo>
                  <a:cubicBezTo>
                    <a:pt x="437239" y="450334"/>
                    <a:pt x="440599" y="442129"/>
                    <a:pt x="440599" y="433578"/>
                  </a:cubicBezTo>
                  <a:lnTo>
                    <a:pt x="440599" y="32409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66"/>
            <p:cNvSpPr/>
            <p:nvPr/>
          </p:nvSpPr>
          <p:spPr>
            <a:xfrm>
              <a:off x="7859524" y="4798752"/>
              <a:ext cx="121721" cy="125289"/>
            </a:xfrm>
            <a:custGeom>
              <a:rect b="b" l="l" r="r" t="t"/>
              <a:pathLst>
                <a:path extrusionOk="0" h="125289" w="121721">
                  <a:moveTo>
                    <a:pt x="12887" y="125290"/>
                  </a:moveTo>
                  <a:cubicBezTo>
                    <a:pt x="5770" y="125290"/>
                    <a:pt x="0" y="119486"/>
                    <a:pt x="0" y="112326"/>
                  </a:cubicBezTo>
                  <a:lnTo>
                    <a:pt x="0" y="12964"/>
                  </a:lnTo>
                  <a:cubicBezTo>
                    <a:pt x="0" y="5804"/>
                    <a:pt x="5770" y="0"/>
                    <a:pt x="12887" y="0"/>
                  </a:cubicBezTo>
                  <a:lnTo>
                    <a:pt x="108834" y="0"/>
                  </a:lnTo>
                  <a:cubicBezTo>
                    <a:pt x="115952" y="0"/>
                    <a:pt x="121722" y="5804"/>
                    <a:pt x="121722" y="12964"/>
                  </a:cubicBezTo>
                  <a:cubicBezTo>
                    <a:pt x="121722" y="20123"/>
                    <a:pt x="115952" y="25927"/>
                    <a:pt x="108834" y="25927"/>
                  </a:cubicBezTo>
                  <a:lnTo>
                    <a:pt x="25775" y="25927"/>
                  </a:lnTo>
                  <a:lnTo>
                    <a:pt x="25775" y="112326"/>
                  </a:lnTo>
                  <a:cubicBezTo>
                    <a:pt x="25775" y="119486"/>
                    <a:pt x="20005" y="125290"/>
                    <a:pt x="12887" y="125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6" name="Google Shape;3376;p66"/>
          <p:cNvGrpSpPr/>
          <p:nvPr/>
        </p:nvGrpSpPr>
        <p:grpSpPr>
          <a:xfrm>
            <a:off x="5861457" y="5112347"/>
            <a:ext cx="458121" cy="317875"/>
            <a:chOff x="5359038" y="7407567"/>
            <a:chExt cx="554326" cy="384629"/>
          </a:xfrm>
        </p:grpSpPr>
        <p:sp>
          <p:nvSpPr>
            <p:cNvPr id="3377" name="Google Shape;3377;p66"/>
            <p:cNvSpPr/>
            <p:nvPr/>
          </p:nvSpPr>
          <p:spPr>
            <a:xfrm>
              <a:off x="5359038" y="7407567"/>
              <a:ext cx="554326" cy="384629"/>
            </a:xfrm>
            <a:custGeom>
              <a:rect b="b" l="l" r="r" t="t"/>
              <a:pathLst>
                <a:path extrusionOk="0" h="384629" w="554326">
                  <a:moveTo>
                    <a:pt x="32276" y="0"/>
                  </a:moveTo>
                  <a:cubicBezTo>
                    <a:pt x="14451" y="0"/>
                    <a:pt x="0" y="14325"/>
                    <a:pt x="0" y="31995"/>
                  </a:cubicBezTo>
                  <a:lnTo>
                    <a:pt x="0" y="352634"/>
                  </a:lnTo>
                  <a:cubicBezTo>
                    <a:pt x="0" y="370305"/>
                    <a:pt x="14451" y="384629"/>
                    <a:pt x="32276" y="384629"/>
                  </a:cubicBezTo>
                  <a:lnTo>
                    <a:pt x="522051" y="384629"/>
                  </a:lnTo>
                  <a:cubicBezTo>
                    <a:pt x="539877" y="384629"/>
                    <a:pt x="554327" y="370305"/>
                    <a:pt x="554327" y="352634"/>
                  </a:cubicBezTo>
                  <a:lnTo>
                    <a:pt x="554327" y="31995"/>
                  </a:lnTo>
                  <a:cubicBezTo>
                    <a:pt x="554327" y="14325"/>
                    <a:pt x="539877" y="0"/>
                    <a:pt x="522051" y="0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66"/>
            <p:cNvSpPr/>
            <p:nvPr/>
          </p:nvSpPr>
          <p:spPr>
            <a:xfrm>
              <a:off x="5410119" y="7466259"/>
              <a:ext cx="450609" cy="269210"/>
            </a:xfrm>
            <a:custGeom>
              <a:rect b="b" l="l" r="r" t="t"/>
              <a:pathLst>
                <a:path extrusionOk="0" h="269210" w="450609">
                  <a:moveTo>
                    <a:pt x="22073" y="3781"/>
                  </a:moveTo>
                  <a:cubicBezTo>
                    <a:pt x="17049" y="-1235"/>
                    <a:pt x="8875" y="-1264"/>
                    <a:pt x="3814" y="3716"/>
                  </a:cubicBezTo>
                  <a:cubicBezTo>
                    <a:pt x="-1246" y="8695"/>
                    <a:pt x="-1275" y="16799"/>
                    <a:pt x="3748" y="21815"/>
                  </a:cubicBezTo>
                  <a:lnTo>
                    <a:pt x="117118" y="135013"/>
                  </a:lnTo>
                  <a:lnTo>
                    <a:pt x="3781" y="247362"/>
                  </a:lnTo>
                  <a:cubicBezTo>
                    <a:pt x="-1260" y="252360"/>
                    <a:pt x="-1260" y="260463"/>
                    <a:pt x="3781" y="265462"/>
                  </a:cubicBezTo>
                  <a:cubicBezTo>
                    <a:pt x="8823" y="270459"/>
                    <a:pt x="16998" y="270459"/>
                    <a:pt x="22040" y="265462"/>
                  </a:cubicBezTo>
                  <a:lnTo>
                    <a:pt x="135310" y="153178"/>
                  </a:lnTo>
                  <a:lnTo>
                    <a:pt x="216139" y="233884"/>
                  </a:lnTo>
                  <a:cubicBezTo>
                    <a:pt x="218563" y="236304"/>
                    <a:pt x="221861" y="237665"/>
                    <a:pt x="225301" y="237665"/>
                  </a:cubicBezTo>
                  <a:cubicBezTo>
                    <a:pt x="228741" y="237665"/>
                    <a:pt x="232039" y="236304"/>
                    <a:pt x="234463" y="233884"/>
                  </a:cubicBezTo>
                  <a:lnTo>
                    <a:pt x="315297" y="153175"/>
                  </a:lnTo>
                  <a:lnTo>
                    <a:pt x="428570" y="265462"/>
                  </a:lnTo>
                  <a:cubicBezTo>
                    <a:pt x="433612" y="270459"/>
                    <a:pt x="441787" y="270459"/>
                    <a:pt x="446828" y="265462"/>
                  </a:cubicBezTo>
                  <a:cubicBezTo>
                    <a:pt x="451870" y="260463"/>
                    <a:pt x="451870" y="252360"/>
                    <a:pt x="446828" y="247362"/>
                  </a:cubicBezTo>
                  <a:lnTo>
                    <a:pt x="333490" y="135011"/>
                  </a:lnTo>
                  <a:lnTo>
                    <a:pt x="446861" y="21815"/>
                  </a:lnTo>
                  <a:cubicBezTo>
                    <a:pt x="451884" y="16799"/>
                    <a:pt x="451855" y="8696"/>
                    <a:pt x="446795" y="3716"/>
                  </a:cubicBezTo>
                  <a:cubicBezTo>
                    <a:pt x="441735" y="-1264"/>
                    <a:pt x="433561" y="-1235"/>
                    <a:pt x="428537" y="3781"/>
                  </a:cubicBezTo>
                  <a:lnTo>
                    <a:pt x="225301" y="206702"/>
                  </a:lnTo>
                  <a:lnTo>
                    <a:pt x="22073" y="3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9" name="Google Shape;3379;p66"/>
          <p:cNvSpPr txBox="1"/>
          <p:nvPr/>
        </p:nvSpPr>
        <p:spPr>
          <a:xfrm>
            <a:off x="5808704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0" name="Google Shape;3380;p66"/>
          <p:cNvSpPr txBox="1"/>
          <p:nvPr/>
        </p:nvSpPr>
        <p:spPr>
          <a:xfrm>
            <a:off x="6140797" y="2181391"/>
            <a:ext cx="227832" cy="24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4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p6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386" name="Google Shape;3386;p67"/>
          <p:cNvSpPr txBox="1"/>
          <p:nvPr>
            <p:ph idx="2" type="body"/>
          </p:nvPr>
        </p:nvSpPr>
        <p:spPr>
          <a:xfrm>
            <a:off x="6394449" y="1929095"/>
            <a:ext cx="4039974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1428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87" name="Google Shape;3387;p67"/>
          <p:cNvSpPr txBox="1"/>
          <p:nvPr>
            <p:ph idx="3" type="body"/>
          </p:nvPr>
        </p:nvSpPr>
        <p:spPr>
          <a:xfrm>
            <a:off x="6394449" y="1506816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88" name="Google Shape;3388;p67"/>
          <p:cNvSpPr txBox="1"/>
          <p:nvPr>
            <p:ph idx="4" type="body"/>
          </p:nvPr>
        </p:nvSpPr>
        <p:spPr>
          <a:xfrm>
            <a:off x="6394449" y="1205367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3389" name="Google Shape;3389;p67"/>
          <p:cNvSpPr txBox="1"/>
          <p:nvPr>
            <p:ph idx="5" type="body"/>
          </p:nvPr>
        </p:nvSpPr>
        <p:spPr>
          <a:xfrm>
            <a:off x="6394449" y="4495006"/>
            <a:ext cx="4039974" cy="60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390" name="Google Shape;3390;p67"/>
          <p:cNvSpPr txBox="1"/>
          <p:nvPr>
            <p:ph idx="6" type="body"/>
          </p:nvPr>
        </p:nvSpPr>
        <p:spPr>
          <a:xfrm>
            <a:off x="6394449" y="4072727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391" name="Google Shape;3391;p67"/>
          <p:cNvSpPr txBox="1"/>
          <p:nvPr>
            <p:ph idx="7" type="body"/>
          </p:nvPr>
        </p:nvSpPr>
        <p:spPr>
          <a:xfrm>
            <a:off x="6394449" y="3771278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3392" name="Google Shape;3392;p67"/>
          <p:cNvSpPr/>
          <p:nvPr>
            <p:ph idx="8" type="chart"/>
          </p:nvPr>
        </p:nvSpPr>
        <p:spPr>
          <a:xfrm>
            <a:off x="752072" y="1203784"/>
            <a:ext cx="4945091" cy="4454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3" name="Google Shape;3393;p67"/>
          <p:cNvSpPr txBox="1"/>
          <p:nvPr>
            <p:ph idx="9" type="body"/>
          </p:nvPr>
        </p:nvSpPr>
        <p:spPr>
          <a:xfrm>
            <a:off x="6394449" y="2562716"/>
            <a:ext cx="4039974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  <p:sp>
        <p:nvSpPr>
          <p:cNvPr id="3394" name="Google Shape;3394;p67"/>
          <p:cNvSpPr txBox="1"/>
          <p:nvPr>
            <p:ph idx="13" type="body"/>
          </p:nvPr>
        </p:nvSpPr>
        <p:spPr>
          <a:xfrm>
            <a:off x="6394449" y="5110445"/>
            <a:ext cx="4039974" cy="60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6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ko-KR"/>
              <a:t>내용을 입력해주세요 ‣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8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" name="Google Shape;3399;p6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400" name="Google Shape;3400;p68"/>
          <p:cNvSpPr/>
          <p:nvPr>
            <p:ph idx="2" type="chart"/>
          </p:nvPr>
        </p:nvSpPr>
        <p:spPr>
          <a:xfrm>
            <a:off x="5361259" y="1231214"/>
            <a:ext cx="4880021" cy="4395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1" name="Google Shape;3401;p68"/>
          <p:cNvSpPr txBox="1"/>
          <p:nvPr>
            <p:ph idx="3" type="body"/>
          </p:nvPr>
        </p:nvSpPr>
        <p:spPr>
          <a:xfrm>
            <a:off x="417525" y="1739384"/>
            <a:ext cx="4449115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402" name="Google Shape;3402;p68"/>
          <p:cNvSpPr txBox="1"/>
          <p:nvPr>
            <p:ph idx="4" type="body"/>
          </p:nvPr>
        </p:nvSpPr>
        <p:spPr>
          <a:xfrm>
            <a:off x="417525" y="2634576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403" name="Google Shape;3403;p68"/>
          <p:cNvSpPr txBox="1"/>
          <p:nvPr>
            <p:ph idx="5" type="body"/>
          </p:nvPr>
        </p:nvSpPr>
        <p:spPr>
          <a:xfrm>
            <a:off x="417525" y="2333127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3404" name="Google Shape;3404;p68"/>
          <p:cNvSpPr txBox="1"/>
          <p:nvPr>
            <p:ph idx="6" type="body"/>
          </p:nvPr>
        </p:nvSpPr>
        <p:spPr>
          <a:xfrm>
            <a:off x="417525" y="4242294"/>
            <a:ext cx="4039974" cy="36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405" name="Google Shape;3405;p68"/>
          <p:cNvSpPr txBox="1"/>
          <p:nvPr>
            <p:ph idx="7" type="body"/>
          </p:nvPr>
        </p:nvSpPr>
        <p:spPr>
          <a:xfrm>
            <a:off x="417525" y="3940845"/>
            <a:ext cx="4039974" cy="26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3406" name="Google Shape;3406;p68"/>
          <p:cNvSpPr txBox="1"/>
          <p:nvPr>
            <p:ph idx="8" type="body"/>
          </p:nvPr>
        </p:nvSpPr>
        <p:spPr>
          <a:xfrm>
            <a:off x="417525" y="3088183"/>
            <a:ext cx="4039974" cy="65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407" name="Google Shape;3407;p68"/>
          <p:cNvSpPr txBox="1"/>
          <p:nvPr>
            <p:ph idx="9" type="body"/>
          </p:nvPr>
        </p:nvSpPr>
        <p:spPr>
          <a:xfrm>
            <a:off x="417525" y="4686162"/>
            <a:ext cx="4039974" cy="65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6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413" name="Google Shape;3413;p69"/>
          <p:cNvSpPr txBox="1"/>
          <p:nvPr>
            <p:ph idx="2" type="body"/>
          </p:nvPr>
        </p:nvSpPr>
        <p:spPr>
          <a:xfrm>
            <a:off x="417525" y="2950972"/>
            <a:ext cx="1462075" cy="1265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 주세요</a:t>
            </a:r>
            <a:endParaRPr/>
          </a:p>
        </p:txBody>
      </p:sp>
      <p:sp>
        <p:nvSpPr>
          <p:cNvPr id="3414" name="Google Shape;3414;p69"/>
          <p:cNvSpPr txBox="1"/>
          <p:nvPr>
            <p:ph idx="3" type="body"/>
          </p:nvPr>
        </p:nvSpPr>
        <p:spPr>
          <a:xfrm>
            <a:off x="1991361" y="5592573"/>
            <a:ext cx="8544552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415" name="Google Shape;3415;p69"/>
          <p:cNvSpPr txBox="1"/>
          <p:nvPr>
            <p:ph idx="4" type="body"/>
          </p:nvPr>
        </p:nvSpPr>
        <p:spPr>
          <a:xfrm>
            <a:off x="1991361" y="4911853"/>
            <a:ext cx="812798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낮음</a:t>
            </a:r>
            <a:endParaRPr/>
          </a:p>
        </p:txBody>
      </p:sp>
      <p:sp>
        <p:nvSpPr>
          <p:cNvPr id="3416" name="Google Shape;3416;p69"/>
          <p:cNvSpPr txBox="1"/>
          <p:nvPr>
            <p:ph idx="5" type="body"/>
          </p:nvPr>
        </p:nvSpPr>
        <p:spPr>
          <a:xfrm>
            <a:off x="1991361" y="1487933"/>
            <a:ext cx="812798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높음</a:t>
            </a:r>
            <a:endParaRPr/>
          </a:p>
        </p:txBody>
      </p:sp>
      <p:sp>
        <p:nvSpPr>
          <p:cNvPr id="3417" name="Google Shape;3417;p69"/>
          <p:cNvSpPr txBox="1"/>
          <p:nvPr>
            <p:ph idx="6" type="body"/>
          </p:nvPr>
        </p:nvSpPr>
        <p:spPr>
          <a:xfrm>
            <a:off x="9977121" y="4911853"/>
            <a:ext cx="812798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높음</a:t>
            </a:r>
            <a:endParaRPr/>
          </a:p>
        </p:txBody>
      </p:sp>
      <p:sp>
        <p:nvSpPr>
          <p:cNvPr id="3418" name="Google Shape;3418;p69"/>
          <p:cNvSpPr txBox="1"/>
          <p:nvPr>
            <p:ph idx="7" type="body"/>
          </p:nvPr>
        </p:nvSpPr>
        <p:spPr>
          <a:xfrm>
            <a:off x="4859730" y="3652013"/>
            <a:ext cx="2336791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419" name="Google Shape;3419;p69"/>
          <p:cNvSpPr txBox="1"/>
          <p:nvPr>
            <p:ph idx="8" type="body"/>
          </p:nvPr>
        </p:nvSpPr>
        <p:spPr>
          <a:xfrm>
            <a:off x="6929135" y="2707386"/>
            <a:ext cx="2336791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420" name="Google Shape;3420;p69"/>
          <p:cNvSpPr txBox="1"/>
          <p:nvPr>
            <p:ph idx="9" type="body"/>
          </p:nvPr>
        </p:nvSpPr>
        <p:spPr>
          <a:xfrm>
            <a:off x="9001763" y="1774190"/>
            <a:ext cx="2336791" cy="5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421" name="Google Shape;3421;p69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grpSp>
        <p:nvGrpSpPr>
          <p:cNvPr id="3422" name="Google Shape;3422;p69"/>
          <p:cNvGrpSpPr/>
          <p:nvPr/>
        </p:nvGrpSpPr>
        <p:grpSpPr>
          <a:xfrm>
            <a:off x="4321282" y="3639220"/>
            <a:ext cx="538448" cy="538449"/>
            <a:chOff x="682640" y="4412040"/>
            <a:chExt cx="538448" cy="538449"/>
          </a:xfrm>
        </p:grpSpPr>
        <p:sp>
          <p:nvSpPr>
            <p:cNvPr id="3423" name="Google Shape;3423;p69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69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69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69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7" name="Google Shape;3427;p69"/>
          <p:cNvGrpSpPr/>
          <p:nvPr/>
        </p:nvGrpSpPr>
        <p:grpSpPr>
          <a:xfrm>
            <a:off x="6375736" y="2697219"/>
            <a:ext cx="538392" cy="538392"/>
            <a:chOff x="4114123" y="4412040"/>
            <a:chExt cx="538392" cy="538392"/>
          </a:xfrm>
        </p:grpSpPr>
        <p:sp>
          <p:nvSpPr>
            <p:cNvPr id="3428" name="Google Shape;3428;p69"/>
            <p:cNvSpPr/>
            <p:nvPr/>
          </p:nvSpPr>
          <p:spPr>
            <a:xfrm>
              <a:off x="4114123" y="4412040"/>
              <a:ext cx="538392" cy="538392"/>
            </a:xfrm>
            <a:custGeom>
              <a:rect b="b" l="l" r="r" t="t"/>
              <a:pathLst>
                <a:path extrusionOk="0" h="538392" w="538392">
                  <a:moveTo>
                    <a:pt x="269196" y="538393"/>
                  </a:moveTo>
                  <a:cubicBezTo>
                    <a:pt x="417869" y="538393"/>
                    <a:pt x="538392" y="417869"/>
                    <a:pt x="538392" y="269196"/>
                  </a:cubicBezTo>
                  <a:cubicBezTo>
                    <a:pt x="538392" y="120523"/>
                    <a:pt x="417869" y="0"/>
                    <a:pt x="269196" y="0"/>
                  </a:cubicBezTo>
                  <a:cubicBezTo>
                    <a:pt x="120523" y="0"/>
                    <a:pt x="0" y="120523"/>
                    <a:pt x="0" y="269196"/>
                  </a:cubicBezTo>
                  <a:cubicBezTo>
                    <a:pt x="0" y="417869"/>
                    <a:pt x="120523" y="538393"/>
                    <a:pt x="269196" y="53839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69"/>
            <p:cNvSpPr/>
            <p:nvPr/>
          </p:nvSpPr>
          <p:spPr>
            <a:xfrm>
              <a:off x="4331173" y="4740107"/>
              <a:ext cx="104285" cy="25716"/>
            </a:xfrm>
            <a:custGeom>
              <a:rect b="b" l="l" r="r" t="t"/>
              <a:pathLst>
                <a:path extrusionOk="0" h="25716" w="104285">
                  <a:moveTo>
                    <a:pt x="0" y="12858"/>
                  </a:moveTo>
                  <a:cubicBezTo>
                    <a:pt x="0" y="5757"/>
                    <a:pt x="5757" y="0"/>
                    <a:pt x="12858" y="0"/>
                  </a:cubicBezTo>
                  <a:lnTo>
                    <a:pt x="91427" y="0"/>
                  </a:lnTo>
                  <a:cubicBezTo>
                    <a:pt x="98529" y="0"/>
                    <a:pt x="104286" y="5757"/>
                    <a:pt x="104286" y="12858"/>
                  </a:cubicBezTo>
                  <a:cubicBezTo>
                    <a:pt x="104286" y="19960"/>
                    <a:pt x="98529" y="25717"/>
                    <a:pt x="91427" y="25717"/>
                  </a:cubicBezTo>
                  <a:lnTo>
                    <a:pt x="12858" y="25717"/>
                  </a:lnTo>
                  <a:cubicBezTo>
                    <a:pt x="5757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69"/>
            <p:cNvSpPr/>
            <p:nvPr/>
          </p:nvSpPr>
          <p:spPr>
            <a:xfrm>
              <a:off x="4298648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69"/>
            <p:cNvSpPr/>
            <p:nvPr/>
          </p:nvSpPr>
          <p:spPr>
            <a:xfrm>
              <a:off x="4422601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2" name="Google Shape;3432;p69"/>
          <p:cNvGrpSpPr/>
          <p:nvPr/>
        </p:nvGrpSpPr>
        <p:grpSpPr>
          <a:xfrm>
            <a:off x="8456968" y="1752269"/>
            <a:ext cx="544795" cy="538385"/>
            <a:chOff x="6398558" y="4412053"/>
            <a:chExt cx="544795" cy="538385"/>
          </a:xfrm>
        </p:grpSpPr>
        <p:sp>
          <p:nvSpPr>
            <p:cNvPr id="3433" name="Google Shape;3433;p69"/>
            <p:cNvSpPr/>
            <p:nvPr/>
          </p:nvSpPr>
          <p:spPr>
            <a:xfrm>
              <a:off x="6398558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69"/>
            <p:cNvSpPr/>
            <p:nvPr/>
          </p:nvSpPr>
          <p:spPr>
            <a:xfrm>
              <a:off x="6603904" y="4729923"/>
              <a:ext cx="134099" cy="44495"/>
            </a:xfrm>
            <a:custGeom>
              <a:rect b="b" l="l" r="r" t="t"/>
              <a:pathLst>
                <a:path extrusionOk="0" h="44495" w="134099">
                  <a:moveTo>
                    <a:pt x="2864" y="39685"/>
                  </a:moveTo>
                  <a:cubicBezTo>
                    <a:pt x="7362" y="45224"/>
                    <a:pt x="15551" y="46110"/>
                    <a:pt x="21155" y="41665"/>
                  </a:cubicBezTo>
                  <a:cubicBezTo>
                    <a:pt x="47968" y="20401"/>
                    <a:pt x="86131" y="20401"/>
                    <a:pt x="112944" y="41665"/>
                  </a:cubicBezTo>
                  <a:cubicBezTo>
                    <a:pt x="118548" y="46110"/>
                    <a:pt x="126737" y="45224"/>
                    <a:pt x="131235" y="39685"/>
                  </a:cubicBezTo>
                  <a:cubicBezTo>
                    <a:pt x="135733" y="34146"/>
                    <a:pt x="134835" y="26053"/>
                    <a:pt x="129231" y="21609"/>
                  </a:cubicBezTo>
                  <a:cubicBezTo>
                    <a:pt x="92903" y="-7203"/>
                    <a:pt x="41196" y="-7203"/>
                    <a:pt x="4868" y="21609"/>
                  </a:cubicBezTo>
                  <a:cubicBezTo>
                    <a:pt x="-736" y="26053"/>
                    <a:pt x="-1633" y="34146"/>
                    <a:pt x="2864" y="396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69"/>
            <p:cNvSpPr/>
            <p:nvPr/>
          </p:nvSpPr>
          <p:spPr>
            <a:xfrm>
              <a:off x="6583161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69"/>
            <p:cNvSpPr/>
            <p:nvPr/>
          </p:nvSpPr>
          <p:spPr>
            <a:xfrm>
              <a:off x="6708583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7" name="Google Shape;3437;p69"/>
          <p:cNvGrpSpPr/>
          <p:nvPr/>
        </p:nvGrpSpPr>
        <p:grpSpPr>
          <a:xfrm>
            <a:off x="4331567" y="3636459"/>
            <a:ext cx="538448" cy="538449"/>
            <a:chOff x="682640" y="4412040"/>
            <a:chExt cx="538448" cy="538449"/>
          </a:xfrm>
        </p:grpSpPr>
        <p:sp>
          <p:nvSpPr>
            <p:cNvPr id="3438" name="Google Shape;3438;p69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69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69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69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2" name="Google Shape;3442;p69"/>
          <p:cNvGrpSpPr/>
          <p:nvPr/>
        </p:nvGrpSpPr>
        <p:grpSpPr>
          <a:xfrm>
            <a:off x="6386021" y="2694458"/>
            <a:ext cx="538392" cy="538392"/>
            <a:chOff x="4114123" y="4412040"/>
            <a:chExt cx="538392" cy="538392"/>
          </a:xfrm>
        </p:grpSpPr>
        <p:sp>
          <p:nvSpPr>
            <p:cNvPr id="3443" name="Google Shape;3443;p69"/>
            <p:cNvSpPr/>
            <p:nvPr/>
          </p:nvSpPr>
          <p:spPr>
            <a:xfrm>
              <a:off x="4114123" y="4412040"/>
              <a:ext cx="538392" cy="538392"/>
            </a:xfrm>
            <a:custGeom>
              <a:rect b="b" l="l" r="r" t="t"/>
              <a:pathLst>
                <a:path extrusionOk="0" h="538392" w="538392">
                  <a:moveTo>
                    <a:pt x="269196" y="538393"/>
                  </a:moveTo>
                  <a:cubicBezTo>
                    <a:pt x="417869" y="538393"/>
                    <a:pt x="538392" y="417869"/>
                    <a:pt x="538392" y="269196"/>
                  </a:cubicBezTo>
                  <a:cubicBezTo>
                    <a:pt x="538392" y="120523"/>
                    <a:pt x="417869" y="0"/>
                    <a:pt x="269196" y="0"/>
                  </a:cubicBezTo>
                  <a:cubicBezTo>
                    <a:pt x="120523" y="0"/>
                    <a:pt x="0" y="120523"/>
                    <a:pt x="0" y="269196"/>
                  </a:cubicBezTo>
                  <a:cubicBezTo>
                    <a:pt x="0" y="417869"/>
                    <a:pt x="120523" y="538393"/>
                    <a:pt x="269196" y="538393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69"/>
            <p:cNvSpPr/>
            <p:nvPr/>
          </p:nvSpPr>
          <p:spPr>
            <a:xfrm>
              <a:off x="4331173" y="4740107"/>
              <a:ext cx="104285" cy="25716"/>
            </a:xfrm>
            <a:custGeom>
              <a:rect b="b" l="l" r="r" t="t"/>
              <a:pathLst>
                <a:path extrusionOk="0" h="25716" w="104285">
                  <a:moveTo>
                    <a:pt x="0" y="12858"/>
                  </a:moveTo>
                  <a:cubicBezTo>
                    <a:pt x="0" y="5757"/>
                    <a:pt x="5757" y="0"/>
                    <a:pt x="12858" y="0"/>
                  </a:cubicBezTo>
                  <a:lnTo>
                    <a:pt x="91427" y="0"/>
                  </a:lnTo>
                  <a:cubicBezTo>
                    <a:pt x="98529" y="0"/>
                    <a:pt x="104286" y="5757"/>
                    <a:pt x="104286" y="12858"/>
                  </a:cubicBezTo>
                  <a:cubicBezTo>
                    <a:pt x="104286" y="19960"/>
                    <a:pt x="98529" y="25717"/>
                    <a:pt x="91427" y="25717"/>
                  </a:cubicBezTo>
                  <a:lnTo>
                    <a:pt x="12858" y="25717"/>
                  </a:lnTo>
                  <a:cubicBezTo>
                    <a:pt x="5757" y="25717"/>
                    <a:pt x="0" y="19960"/>
                    <a:pt x="0" y="1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69"/>
            <p:cNvSpPr/>
            <p:nvPr/>
          </p:nvSpPr>
          <p:spPr>
            <a:xfrm>
              <a:off x="4298648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69"/>
            <p:cNvSpPr/>
            <p:nvPr/>
          </p:nvSpPr>
          <p:spPr>
            <a:xfrm>
              <a:off x="4422601" y="4628912"/>
              <a:ext cx="49571" cy="49571"/>
            </a:xfrm>
            <a:custGeom>
              <a:rect b="b" l="l" r="r" t="t"/>
              <a:pathLst>
                <a:path extrusionOk="0" h="49571" w="49571">
                  <a:moveTo>
                    <a:pt x="49571" y="24786"/>
                  </a:moveTo>
                  <a:cubicBezTo>
                    <a:pt x="49571" y="38475"/>
                    <a:pt x="38474" y="49571"/>
                    <a:pt x="24786" y="49571"/>
                  </a:cubicBezTo>
                  <a:cubicBezTo>
                    <a:pt x="11097" y="49571"/>
                    <a:pt x="0" y="38475"/>
                    <a:pt x="0" y="24786"/>
                  </a:cubicBezTo>
                  <a:cubicBezTo>
                    <a:pt x="0" y="11097"/>
                    <a:pt x="11097" y="0"/>
                    <a:pt x="24786" y="0"/>
                  </a:cubicBezTo>
                  <a:cubicBezTo>
                    <a:pt x="38474" y="0"/>
                    <a:pt x="49571" y="11097"/>
                    <a:pt x="49571" y="24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7" name="Google Shape;3447;p69"/>
          <p:cNvGrpSpPr/>
          <p:nvPr/>
        </p:nvGrpSpPr>
        <p:grpSpPr>
          <a:xfrm>
            <a:off x="8467253" y="1749508"/>
            <a:ext cx="544795" cy="538385"/>
            <a:chOff x="6398558" y="4412053"/>
            <a:chExt cx="544795" cy="538385"/>
          </a:xfrm>
        </p:grpSpPr>
        <p:sp>
          <p:nvSpPr>
            <p:cNvPr id="3448" name="Google Shape;3448;p69"/>
            <p:cNvSpPr/>
            <p:nvPr/>
          </p:nvSpPr>
          <p:spPr>
            <a:xfrm>
              <a:off x="6398558" y="4412053"/>
              <a:ext cx="544795" cy="538385"/>
            </a:xfrm>
            <a:custGeom>
              <a:rect b="b" l="l" r="r" t="t"/>
              <a:pathLst>
                <a:path extrusionOk="0" h="538385" w="544795">
                  <a:moveTo>
                    <a:pt x="272398" y="538386"/>
                  </a:moveTo>
                  <a:cubicBezTo>
                    <a:pt x="422839" y="538386"/>
                    <a:pt x="544795" y="417864"/>
                    <a:pt x="544795" y="269193"/>
                  </a:cubicBezTo>
                  <a:cubicBezTo>
                    <a:pt x="544795" y="120522"/>
                    <a:pt x="422839" y="0"/>
                    <a:pt x="272398" y="0"/>
                  </a:cubicBezTo>
                  <a:cubicBezTo>
                    <a:pt x="121957" y="0"/>
                    <a:pt x="0" y="120522"/>
                    <a:pt x="0" y="269193"/>
                  </a:cubicBezTo>
                  <a:cubicBezTo>
                    <a:pt x="0" y="417864"/>
                    <a:pt x="121957" y="538386"/>
                    <a:pt x="272398" y="538386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69"/>
            <p:cNvSpPr/>
            <p:nvPr/>
          </p:nvSpPr>
          <p:spPr>
            <a:xfrm>
              <a:off x="6603904" y="4729923"/>
              <a:ext cx="134099" cy="44495"/>
            </a:xfrm>
            <a:custGeom>
              <a:rect b="b" l="l" r="r" t="t"/>
              <a:pathLst>
                <a:path extrusionOk="0" h="44495" w="134099">
                  <a:moveTo>
                    <a:pt x="2864" y="39685"/>
                  </a:moveTo>
                  <a:cubicBezTo>
                    <a:pt x="7362" y="45224"/>
                    <a:pt x="15551" y="46110"/>
                    <a:pt x="21155" y="41665"/>
                  </a:cubicBezTo>
                  <a:cubicBezTo>
                    <a:pt x="47968" y="20401"/>
                    <a:pt x="86131" y="20401"/>
                    <a:pt x="112944" y="41665"/>
                  </a:cubicBezTo>
                  <a:cubicBezTo>
                    <a:pt x="118548" y="46110"/>
                    <a:pt x="126737" y="45224"/>
                    <a:pt x="131235" y="39685"/>
                  </a:cubicBezTo>
                  <a:cubicBezTo>
                    <a:pt x="135733" y="34146"/>
                    <a:pt x="134835" y="26053"/>
                    <a:pt x="129231" y="21609"/>
                  </a:cubicBezTo>
                  <a:cubicBezTo>
                    <a:pt x="92903" y="-7203"/>
                    <a:pt x="41196" y="-7203"/>
                    <a:pt x="4868" y="21609"/>
                  </a:cubicBezTo>
                  <a:cubicBezTo>
                    <a:pt x="-736" y="26053"/>
                    <a:pt x="-1633" y="34146"/>
                    <a:pt x="2864" y="39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69"/>
            <p:cNvSpPr/>
            <p:nvPr/>
          </p:nvSpPr>
          <p:spPr>
            <a:xfrm>
              <a:off x="6583161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69"/>
            <p:cNvSpPr/>
            <p:nvPr/>
          </p:nvSpPr>
          <p:spPr>
            <a:xfrm>
              <a:off x="6708583" y="4628930"/>
              <a:ext cx="50161" cy="49570"/>
            </a:xfrm>
            <a:custGeom>
              <a:rect b="b" l="l" r="r" t="t"/>
              <a:pathLst>
                <a:path extrusionOk="0" h="49570" w="50161">
                  <a:moveTo>
                    <a:pt x="50161" y="24785"/>
                  </a:moveTo>
                  <a:cubicBezTo>
                    <a:pt x="50161" y="38474"/>
                    <a:pt x="38932" y="49571"/>
                    <a:pt x="25081" y="49571"/>
                  </a:cubicBezTo>
                  <a:cubicBezTo>
                    <a:pt x="11229" y="49571"/>
                    <a:pt x="0" y="38474"/>
                    <a:pt x="0" y="24785"/>
                  </a:cubicBezTo>
                  <a:cubicBezTo>
                    <a:pt x="0" y="11097"/>
                    <a:pt x="11229" y="0"/>
                    <a:pt x="25081" y="0"/>
                  </a:cubicBezTo>
                  <a:cubicBezTo>
                    <a:pt x="38932" y="0"/>
                    <a:pt x="50161" y="11097"/>
                    <a:pt x="50161" y="24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Guide : Graph 1</a:t>
            </a:r>
            <a:endParaRPr/>
          </a:p>
        </p:txBody>
      </p:sp>
      <p:sp>
        <p:nvSpPr>
          <p:cNvPr id="2307" name="Google Shape;2307;p7"/>
          <p:cNvSpPr txBox="1"/>
          <p:nvPr>
            <p:ph idx="2" type="body"/>
          </p:nvPr>
        </p:nvSpPr>
        <p:spPr>
          <a:xfrm>
            <a:off x="417525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</a:pPr>
            <a:r>
              <a:rPr lang="ko-KR"/>
              <a:t>TYPE 1</a:t>
            </a:r>
            <a:endParaRPr/>
          </a:p>
        </p:txBody>
      </p:sp>
      <p:sp>
        <p:nvSpPr>
          <p:cNvPr id="2308" name="Google Shape;2308;p7"/>
          <p:cNvSpPr txBox="1"/>
          <p:nvPr>
            <p:ph idx="3" type="body"/>
          </p:nvPr>
        </p:nvSpPr>
        <p:spPr>
          <a:xfrm>
            <a:off x="6137190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</a:pPr>
            <a:r>
              <a:rPr lang="ko-KR"/>
              <a:t>TYPE 2</a:t>
            </a:r>
            <a:endParaRPr/>
          </a:p>
        </p:txBody>
      </p:sp>
      <p:graphicFrame>
        <p:nvGraphicFramePr>
          <p:cNvPr id="2309" name="Google Shape;2309;p7"/>
          <p:cNvGraphicFramePr/>
          <p:nvPr/>
        </p:nvGraphicFramePr>
        <p:xfrm>
          <a:off x="37463" y="1808792"/>
          <a:ext cx="5966198" cy="3840323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310" name="Google Shape;2310;p7"/>
          <p:cNvGraphicFramePr/>
          <p:nvPr/>
        </p:nvGraphicFramePr>
        <p:xfrm>
          <a:off x="5760503" y="1705263"/>
          <a:ext cx="5719426" cy="4018494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5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7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457" name="Google Shape;3457;p70"/>
          <p:cNvSpPr txBox="1"/>
          <p:nvPr>
            <p:ph idx="2" type="body"/>
          </p:nvPr>
        </p:nvSpPr>
        <p:spPr>
          <a:xfrm>
            <a:off x="417525" y="2356318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458" name="Google Shape;3458;p70"/>
          <p:cNvSpPr txBox="1"/>
          <p:nvPr>
            <p:ph idx="3" type="body"/>
          </p:nvPr>
        </p:nvSpPr>
        <p:spPr>
          <a:xfrm>
            <a:off x="417526" y="3695989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459" name="Google Shape;3459;p70"/>
          <p:cNvSpPr/>
          <p:nvPr>
            <p:ph idx="4" type="pic"/>
          </p:nvPr>
        </p:nvSpPr>
        <p:spPr>
          <a:xfrm>
            <a:off x="5104254" y="981075"/>
            <a:ext cx="5438775" cy="4902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3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Google Shape;3464;p7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465" name="Google Shape;3465;p71"/>
          <p:cNvSpPr txBox="1"/>
          <p:nvPr>
            <p:ph idx="2" type="body"/>
          </p:nvPr>
        </p:nvSpPr>
        <p:spPr>
          <a:xfrm>
            <a:off x="517750" y="5285013"/>
            <a:ext cx="10022400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466" name="Google Shape;3466;p71"/>
          <p:cNvSpPr txBox="1"/>
          <p:nvPr>
            <p:ph idx="3" type="body"/>
          </p:nvPr>
        </p:nvSpPr>
        <p:spPr>
          <a:xfrm>
            <a:off x="517751" y="5698115"/>
            <a:ext cx="10022400" cy="31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467" name="Google Shape;3467;p71"/>
          <p:cNvSpPr/>
          <p:nvPr>
            <p:ph idx="4" type="pic"/>
          </p:nvPr>
        </p:nvSpPr>
        <p:spPr>
          <a:xfrm>
            <a:off x="517751" y="981075"/>
            <a:ext cx="10022400" cy="4225201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7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473" name="Google Shape;3473;p72"/>
          <p:cNvSpPr/>
          <p:nvPr>
            <p:ph idx="2" type="pic"/>
          </p:nvPr>
        </p:nvSpPr>
        <p:spPr>
          <a:xfrm>
            <a:off x="522925" y="1659074"/>
            <a:ext cx="10020104" cy="4225201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474" name="Google Shape;3474;p72"/>
          <p:cNvSpPr txBox="1"/>
          <p:nvPr>
            <p:ph idx="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8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p7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480" name="Google Shape;3480;p73"/>
          <p:cNvSpPr/>
          <p:nvPr>
            <p:ph idx="2" type="pic"/>
          </p:nvPr>
        </p:nvSpPr>
        <p:spPr>
          <a:xfrm>
            <a:off x="522925" y="981075"/>
            <a:ext cx="5438775" cy="4902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481" name="Google Shape;3481;p73"/>
          <p:cNvSpPr txBox="1"/>
          <p:nvPr>
            <p:ph idx="3" type="body"/>
          </p:nvPr>
        </p:nvSpPr>
        <p:spPr>
          <a:xfrm>
            <a:off x="6134178" y="2356318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482" name="Google Shape;3482;p73"/>
          <p:cNvSpPr txBox="1"/>
          <p:nvPr>
            <p:ph idx="4" type="body"/>
          </p:nvPr>
        </p:nvSpPr>
        <p:spPr>
          <a:xfrm>
            <a:off x="6134179" y="3695989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6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74"/>
          <p:cNvSpPr/>
          <p:nvPr>
            <p:ph idx="2" type="pic"/>
          </p:nvPr>
        </p:nvSpPr>
        <p:spPr>
          <a:xfrm>
            <a:off x="522925" y="1649449"/>
            <a:ext cx="5477340" cy="4225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488" name="Google Shape;3488;p7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489" name="Google Shape;3489;p74"/>
          <p:cNvSpPr/>
          <p:nvPr>
            <p:ph idx="3" type="body"/>
          </p:nvPr>
        </p:nvSpPr>
        <p:spPr>
          <a:xfrm>
            <a:off x="5083728" y="1900280"/>
            <a:ext cx="5436490" cy="1072095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896938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490" name="Google Shape;3490;p74"/>
          <p:cNvSpPr/>
          <p:nvPr>
            <p:ph idx="4" type="body"/>
          </p:nvPr>
        </p:nvSpPr>
        <p:spPr>
          <a:xfrm>
            <a:off x="5083728" y="3255380"/>
            <a:ext cx="5436490" cy="1072095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896938" rtl="0" algn="l">
              <a:lnSpc>
                <a:spcPct val="9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491" name="Google Shape;3491;p74"/>
          <p:cNvSpPr/>
          <p:nvPr>
            <p:ph idx="5" type="body"/>
          </p:nvPr>
        </p:nvSpPr>
        <p:spPr>
          <a:xfrm>
            <a:off x="5083728" y="4573055"/>
            <a:ext cx="5436490" cy="1072095"/>
          </a:xfrm>
          <a:prstGeom prst="roundRect">
            <a:avLst>
              <a:gd fmla="val 50000" name="adj"/>
            </a:avLst>
          </a:prstGeom>
          <a:solidFill>
            <a:srgbClr val="2D2D2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896938" rtl="0" algn="l">
              <a:lnSpc>
                <a:spcPct val="9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492" name="Google Shape;3492;p74"/>
          <p:cNvSpPr txBox="1"/>
          <p:nvPr>
            <p:ph idx="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493" name="Google Shape;3493;p74"/>
          <p:cNvSpPr/>
          <p:nvPr/>
        </p:nvSpPr>
        <p:spPr>
          <a:xfrm>
            <a:off x="5251374" y="2070934"/>
            <a:ext cx="730786" cy="73078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4" name="Google Shape;3494;p74"/>
          <p:cNvSpPr/>
          <p:nvPr/>
        </p:nvSpPr>
        <p:spPr>
          <a:xfrm>
            <a:off x="5251374" y="3426034"/>
            <a:ext cx="730786" cy="73078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5" name="Google Shape;3495;p74"/>
          <p:cNvSpPr/>
          <p:nvPr/>
        </p:nvSpPr>
        <p:spPr>
          <a:xfrm>
            <a:off x="5251374" y="4743709"/>
            <a:ext cx="730786" cy="73078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6" name="Google Shape;3496;p74"/>
          <p:cNvSpPr/>
          <p:nvPr/>
        </p:nvSpPr>
        <p:spPr>
          <a:xfrm>
            <a:off x="5427750" y="2234005"/>
            <a:ext cx="336155" cy="349624"/>
          </a:xfrm>
          <a:custGeom>
            <a:rect b="b" l="l" r="r" t="t"/>
            <a:pathLst>
              <a:path extrusionOk="0" h="619381" w="595519">
                <a:moveTo>
                  <a:pt x="552478" y="229"/>
                </a:moveTo>
                <a:cubicBezTo>
                  <a:pt x="557281" y="-1068"/>
                  <a:pt x="561676" y="3359"/>
                  <a:pt x="560390" y="8196"/>
                </a:cubicBezTo>
                <a:lnTo>
                  <a:pt x="543041" y="73405"/>
                </a:lnTo>
                <a:cubicBezTo>
                  <a:pt x="541754" y="78243"/>
                  <a:pt x="535750" y="79863"/>
                  <a:pt x="532234" y="76322"/>
                </a:cubicBezTo>
                <a:lnTo>
                  <a:pt x="517959" y="61945"/>
                </a:lnTo>
                <a:lnTo>
                  <a:pt x="304924" y="276500"/>
                </a:lnTo>
                <a:cubicBezTo>
                  <a:pt x="299879" y="281581"/>
                  <a:pt x="291699" y="281581"/>
                  <a:pt x="286654" y="276500"/>
                </a:cubicBezTo>
                <a:lnTo>
                  <a:pt x="226283" y="215698"/>
                </a:lnTo>
                <a:lnTo>
                  <a:pt x="44556" y="398726"/>
                </a:lnTo>
                <a:cubicBezTo>
                  <a:pt x="39510" y="403808"/>
                  <a:pt x="31331" y="403808"/>
                  <a:pt x="26285" y="398727"/>
                </a:cubicBezTo>
                <a:cubicBezTo>
                  <a:pt x="21240" y="393645"/>
                  <a:pt x="21240" y="385407"/>
                  <a:pt x="26285" y="380325"/>
                </a:cubicBezTo>
                <a:lnTo>
                  <a:pt x="217147" y="188097"/>
                </a:lnTo>
                <a:cubicBezTo>
                  <a:pt x="219570" y="185656"/>
                  <a:pt x="222856" y="184286"/>
                  <a:pt x="226282" y="184286"/>
                </a:cubicBezTo>
                <a:cubicBezTo>
                  <a:pt x="229709" y="184286"/>
                  <a:pt x="232995" y="185656"/>
                  <a:pt x="235418" y="188097"/>
                </a:cubicBezTo>
                <a:lnTo>
                  <a:pt x="295789" y="248898"/>
                </a:lnTo>
                <a:lnTo>
                  <a:pt x="499688" y="43544"/>
                </a:lnTo>
                <a:lnTo>
                  <a:pt x="484836" y="28586"/>
                </a:lnTo>
                <a:cubicBezTo>
                  <a:pt x="481320" y="25044"/>
                  <a:pt x="482928" y="18997"/>
                  <a:pt x="487732" y="17701"/>
                </a:cubicBezTo>
                <a:lnTo>
                  <a:pt x="552478" y="229"/>
                </a:lnTo>
                <a:close/>
                <a:moveTo>
                  <a:pt x="440048" y="196070"/>
                </a:moveTo>
                <a:cubicBezTo>
                  <a:pt x="429346" y="196070"/>
                  <a:pt x="420670" y="204809"/>
                  <a:pt x="420670" y="215587"/>
                </a:cubicBezTo>
                <a:lnTo>
                  <a:pt x="420670" y="599864"/>
                </a:lnTo>
                <a:cubicBezTo>
                  <a:pt x="420670" y="610643"/>
                  <a:pt x="429346" y="619381"/>
                  <a:pt x="440048" y="619381"/>
                </a:cubicBezTo>
                <a:lnTo>
                  <a:pt x="576141" y="619381"/>
                </a:lnTo>
                <a:cubicBezTo>
                  <a:pt x="586843" y="619381"/>
                  <a:pt x="595519" y="610643"/>
                  <a:pt x="595519" y="599864"/>
                </a:cubicBezTo>
                <a:lnTo>
                  <a:pt x="595519" y="215587"/>
                </a:lnTo>
                <a:cubicBezTo>
                  <a:pt x="595519" y="204809"/>
                  <a:pt x="586843" y="196070"/>
                  <a:pt x="576141" y="196070"/>
                </a:cubicBezTo>
                <a:lnTo>
                  <a:pt x="440048" y="196070"/>
                </a:lnTo>
                <a:close/>
                <a:moveTo>
                  <a:pt x="210333" y="336364"/>
                </a:moveTo>
                <a:cubicBezTo>
                  <a:pt x="210333" y="325586"/>
                  <a:pt x="219009" y="316847"/>
                  <a:pt x="229712" y="316847"/>
                </a:cubicBezTo>
                <a:lnTo>
                  <a:pt x="365804" y="316847"/>
                </a:lnTo>
                <a:cubicBezTo>
                  <a:pt x="376506" y="316847"/>
                  <a:pt x="385183" y="325586"/>
                  <a:pt x="385183" y="336364"/>
                </a:cubicBezTo>
                <a:lnTo>
                  <a:pt x="385183" y="599864"/>
                </a:lnTo>
                <a:cubicBezTo>
                  <a:pt x="385183" y="610643"/>
                  <a:pt x="376506" y="619382"/>
                  <a:pt x="365804" y="619382"/>
                </a:cubicBezTo>
                <a:lnTo>
                  <a:pt x="229712" y="619382"/>
                </a:lnTo>
                <a:cubicBezTo>
                  <a:pt x="219009" y="619382"/>
                  <a:pt x="210333" y="610643"/>
                  <a:pt x="210333" y="599864"/>
                </a:cubicBezTo>
                <a:lnTo>
                  <a:pt x="210333" y="336364"/>
                </a:lnTo>
                <a:close/>
                <a:moveTo>
                  <a:pt x="0" y="458179"/>
                </a:moveTo>
                <a:cubicBezTo>
                  <a:pt x="0" y="447400"/>
                  <a:pt x="8676" y="438662"/>
                  <a:pt x="19379" y="438662"/>
                </a:cubicBezTo>
                <a:lnTo>
                  <a:pt x="155470" y="438662"/>
                </a:lnTo>
                <a:cubicBezTo>
                  <a:pt x="166173" y="438662"/>
                  <a:pt x="174850" y="447400"/>
                  <a:pt x="174850" y="458179"/>
                </a:cubicBezTo>
                <a:lnTo>
                  <a:pt x="174850" y="599864"/>
                </a:lnTo>
                <a:cubicBezTo>
                  <a:pt x="174850" y="610643"/>
                  <a:pt x="166173" y="619381"/>
                  <a:pt x="155471" y="619381"/>
                </a:cubicBezTo>
                <a:lnTo>
                  <a:pt x="19379" y="619381"/>
                </a:lnTo>
                <a:cubicBezTo>
                  <a:pt x="8676" y="619381"/>
                  <a:pt x="0" y="610643"/>
                  <a:pt x="0" y="599864"/>
                </a:cubicBezTo>
                <a:lnTo>
                  <a:pt x="0" y="458179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7" name="Google Shape;3497;p74"/>
          <p:cNvGrpSpPr/>
          <p:nvPr/>
        </p:nvGrpSpPr>
        <p:grpSpPr>
          <a:xfrm>
            <a:off x="5478921" y="3671305"/>
            <a:ext cx="281653" cy="286259"/>
            <a:chOff x="7542636" y="3035390"/>
            <a:chExt cx="548861" cy="557836"/>
          </a:xfrm>
        </p:grpSpPr>
        <p:sp>
          <p:nvSpPr>
            <p:cNvPr id="3498" name="Google Shape;3498;p74"/>
            <p:cNvSpPr/>
            <p:nvPr/>
          </p:nvSpPr>
          <p:spPr>
            <a:xfrm>
              <a:off x="7542636" y="3035390"/>
              <a:ext cx="548861" cy="557836"/>
            </a:xfrm>
            <a:custGeom>
              <a:rect b="b" l="l" r="r" t="t"/>
              <a:pathLst>
                <a:path extrusionOk="0" h="557836" w="548861">
                  <a:moveTo>
                    <a:pt x="28731" y="448265"/>
                  </a:moveTo>
                  <a:cubicBezTo>
                    <a:pt x="89209" y="456841"/>
                    <a:pt x="198085" y="486696"/>
                    <a:pt x="265126" y="553862"/>
                  </a:cubicBezTo>
                  <a:cubicBezTo>
                    <a:pt x="266301" y="555088"/>
                    <a:pt x="267725" y="556091"/>
                    <a:pt x="269344" y="556788"/>
                  </a:cubicBezTo>
                  <a:cubicBezTo>
                    <a:pt x="270810" y="557418"/>
                    <a:pt x="272349" y="557760"/>
                    <a:pt x="273885" y="557825"/>
                  </a:cubicBezTo>
                  <a:cubicBezTo>
                    <a:pt x="274214" y="557838"/>
                    <a:pt x="274542" y="557840"/>
                    <a:pt x="274870" y="557829"/>
                  </a:cubicBezTo>
                  <a:cubicBezTo>
                    <a:pt x="275694" y="557800"/>
                    <a:pt x="276521" y="557693"/>
                    <a:pt x="277340" y="557503"/>
                  </a:cubicBezTo>
                  <a:cubicBezTo>
                    <a:pt x="279810" y="556930"/>
                    <a:pt x="282017" y="555651"/>
                    <a:pt x="283726" y="553872"/>
                  </a:cubicBezTo>
                  <a:cubicBezTo>
                    <a:pt x="350766" y="486699"/>
                    <a:pt x="459650" y="456842"/>
                    <a:pt x="520131" y="448265"/>
                  </a:cubicBezTo>
                  <a:cubicBezTo>
                    <a:pt x="536059" y="446007"/>
                    <a:pt x="548861" y="432481"/>
                    <a:pt x="548861" y="415553"/>
                  </a:cubicBezTo>
                  <a:lnTo>
                    <a:pt x="548861" y="32012"/>
                  </a:lnTo>
                  <a:cubicBezTo>
                    <a:pt x="548861" y="14229"/>
                    <a:pt x="534345" y="-752"/>
                    <a:pt x="515998" y="29"/>
                  </a:cubicBezTo>
                  <a:cubicBezTo>
                    <a:pt x="386957" y="5522"/>
                    <a:pt x="307901" y="63632"/>
                    <a:pt x="274431" y="105225"/>
                  </a:cubicBezTo>
                  <a:cubicBezTo>
                    <a:pt x="240961" y="63632"/>
                    <a:pt x="161905" y="5522"/>
                    <a:pt x="32864" y="29"/>
                  </a:cubicBezTo>
                  <a:cubicBezTo>
                    <a:pt x="14517" y="-752"/>
                    <a:pt x="0" y="14229"/>
                    <a:pt x="0" y="32012"/>
                  </a:cubicBezTo>
                  <a:lnTo>
                    <a:pt x="0" y="415553"/>
                  </a:lnTo>
                  <a:cubicBezTo>
                    <a:pt x="0" y="432481"/>
                    <a:pt x="12802" y="446007"/>
                    <a:pt x="28731" y="448265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74"/>
            <p:cNvSpPr/>
            <p:nvPr/>
          </p:nvSpPr>
          <p:spPr>
            <a:xfrm>
              <a:off x="7805511" y="3228523"/>
              <a:ext cx="25821" cy="241915"/>
            </a:xfrm>
            <a:custGeom>
              <a:rect b="b" l="l" r="r" t="t"/>
              <a:pathLst>
                <a:path extrusionOk="0" h="241915" w="25821">
                  <a:moveTo>
                    <a:pt x="12911" y="241915"/>
                  </a:moveTo>
                  <a:cubicBezTo>
                    <a:pt x="5780" y="241915"/>
                    <a:pt x="0" y="236112"/>
                    <a:pt x="0" y="228954"/>
                  </a:cubicBezTo>
                  <a:lnTo>
                    <a:pt x="0" y="12962"/>
                  </a:lnTo>
                  <a:cubicBezTo>
                    <a:pt x="0" y="5803"/>
                    <a:pt x="5780" y="0"/>
                    <a:pt x="12911" y="0"/>
                  </a:cubicBezTo>
                  <a:cubicBezTo>
                    <a:pt x="20041" y="0"/>
                    <a:pt x="25821" y="5803"/>
                    <a:pt x="25821" y="12962"/>
                  </a:cubicBezTo>
                  <a:lnTo>
                    <a:pt x="25821" y="228954"/>
                  </a:lnTo>
                  <a:cubicBezTo>
                    <a:pt x="25821" y="236112"/>
                    <a:pt x="20041" y="241915"/>
                    <a:pt x="12911" y="241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0" name="Google Shape;3500;p74"/>
          <p:cNvSpPr/>
          <p:nvPr/>
        </p:nvSpPr>
        <p:spPr>
          <a:xfrm>
            <a:off x="5434624" y="4997745"/>
            <a:ext cx="357259" cy="248061"/>
          </a:xfrm>
          <a:custGeom>
            <a:rect b="b" l="l" r="r" t="t"/>
            <a:pathLst>
              <a:path extrusionOk="0" h="439456" w="632906">
                <a:moveTo>
                  <a:pt x="32307" y="0"/>
                </a:moveTo>
                <a:cubicBezTo>
                  <a:pt x="14464" y="0"/>
                  <a:pt x="0" y="14352"/>
                  <a:pt x="0" y="32057"/>
                </a:cubicBezTo>
                <a:lnTo>
                  <a:pt x="0" y="407400"/>
                </a:lnTo>
                <a:cubicBezTo>
                  <a:pt x="0" y="425104"/>
                  <a:pt x="14464" y="439457"/>
                  <a:pt x="32307" y="439457"/>
                </a:cubicBezTo>
                <a:lnTo>
                  <a:pt x="600599" y="439457"/>
                </a:lnTo>
                <a:cubicBezTo>
                  <a:pt x="618442" y="439457"/>
                  <a:pt x="632907" y="425104"/>
                  <a:pt x="632907" y="407400"/>
                </a:cubicBezTo>
                <a:lnTo>
                  <a:pt x="632907" y="32057"/>
                </a:lnTo>
                <a:cubicBezTo>
                  <a:pt x="632907" y="14352"/>
                  <a:pt x="618442" y="0"/>
                  <a:pt x="600599" y="0"/>
                </a:cubicBezTo>
                <a:lnTo>
                  <a:pt x="32307" y="0"/>
                </a:lnTo>
                <a:close/>
              </a:path>
            </a:pathLst>
          </a:custGeom>
          <a:solidFill>
            <a:srgbClr val="FC1C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1" name="Google Shape;3501;p74"/>
          <p:cNvSpPr txBox="1"/>
          <p:nvPr/>
        </p:nvSpPr>
        <p:spPr>
          <a:xfrm>
            <a:off x="5411444" y="5011828"/>
            <a:ext cx="403618" cy="203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ko-K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CSV</a:t>
            </a:r>
            <a:endParaRPr b="1" i="0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5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7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507" name="Google Shape;3507;p75"/>
          <p:cNvSpPr txBox="1"/>
          <p:nvPr>
            <p:ph idx="2" type="body"/>
          </p:nvPr>
        </p:nvSpPr>
        <p:spPr>
          <a:xfrm>
            <a:off x="479380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508" name="Google Shape;3508;p75"/>
          <p:cNvSpPr txBox="1"/>
          <p:nvPr>
            <p:ph idx="3" type="body"/>
          </p:nvPr>
        </p:nvSpPr>
        <p:spPr>
          <a:xfrm>
            <a:off x="479380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09" name="Google Shape;3509;p75"/>
          <p:cNvSpPr txBox="1"/>
          <p:nvPr>
            <p:ph idx="4" type="body"/>
          </p:nvPr>
        </p:nvSpPr>
        <p:spPr>
          <a:xfrm>
            <a:off x="479380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10" name="Google Shape;3510;p75"/>
          <p:cNvSpPr txBox="1"/>
          <p:nvPr>
            <p:ph idx="5" type="body"/>
          </p:nvPr>
        </p:nvSpPr>
        <p:spPr>
          <a:xfrm>
            <a:off x="3057327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511" name="Google Shape;3511;p75"/>
          <p:cNvSpPr txBox="1"/>
          <p:nvPr>
            <p:ph idx="6" type="body"/>
          </p:nvPr>
        </p:nvSpPr>
        <p:spPr>
          <a:xfrm>
            <a:off x="3057327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12" name="Google Shape;3512;p75"/>
          <p:cNvSpPr txBox="1"/>
          <p:nvPr>
            <p:ph idx="7" type="body"/>
          </p:nvPr>
        </p:nvSpPr>
        <p:spPr>
          <a:xfrm>
            <a:off x="5635274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513" name="Google Shape;3513;p75"/>
          <p:cNvSpPr txBox="1"/>
          <p:nvPr>
            <p:ph idx="8" type="body"/>
          </p:nvPr>
        </p:nvSpPr>
        <p:spPr>
          <a:xfrm>
            <a:off x="5635274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14" name="Google Shape;3514;p75"/>
          <p:cNvSpPr txBox="1"/>
          <p:nvPr>
            <p:ph idx="9" type="body"/>
          </p:nvPr>
        </p:nvSpPr>
        <p:spPr>
          <a:xfrm>
            <a:off x="8213221" y="3907794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515" name="Google Shape;3515;p75"/>
          <p:cNvSpPr txBox="1"/>
          <p:nvPr>
            <p:ph idx="13" type="body"/>
          </p:nvPr>
        </p:nvSpPr>
        <p:spPr>
          <a:xfrm>
            <a:off x="8213221" y="4409032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16" name="Google Shape;3516;p75"/>
          <p:cNvSpPr txBox="1"/>
          <p:nvPr>
            <p:ph idx="14" type="body"/>
          </p:nvPr>
        </p:nvSpPr>
        <p:spPr>
          <a:xfrm>
            <a:off x="3057326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17" name="Google Shape;3517;p75"/>
          <p:cNvSpPr txBox="1"/>
          <p:nvPr>
            <p:ph idx="15" type="body"/>
          </p:nvPr>
        </p:nvSpPr>
        <p:spPr>
          <a:xfrm>
            <a:off x="5635272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18" name="Google Shape;3518;p75"/>
          <p:cNvSpPr txBox="1"/>
          <p:nvPr>
            <p:ph idx="16" type="body"/>
          </p:nvPr>
        </p:nvSpPr>
        <p:spPr>
          <a:xfrm>
            <a:off x="8213217" y="5103093"/>
            <a:ext cx="2396361" cy="69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19" name="Google Shape;3519;p75"/>
          <p:cNvSpPr/>
          <p:nvPr>
            <p:ph idx="17" type="pic"/>
          </p:nvPr>
        </p:nvSpPr>
        <p:spPr>
          <a:xfrm>
            <a:off x="522925" y="981075"/>
            <a:ext cx="10020104" cy="2304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520" name="Google Shape;3520;p75"/>
          <p:cNvSpPr/>
          <p:nvPr/>
        </p:nvSpPr>
        <p:spPr>
          <a:xfrm>
            <a:off x="6368126" y="2893850"/>
            <a:ext cx="857215" cy="857215"/>
          </a:xfrm>
          <a:prstGeom prst="ellipse">
            <a:avLst/>
          </a:prstGeom>
          <a:solidFill>
            <a:schemeClr val="dk1"/>
          </a:solidFill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1" name="Google Shape;3521;p75"/>
          <p:cNvSpPr/>
          <p:nvPr/>
        </p:nvSpPr>
        <p:spPr>
          <a:xfrm>
            <a:off x="8938581" y="2893850"/>
            <a:ext cx="857215" cy="857215"/>
          </a:xfrm>
          <a:prstGeom prst="ellipse">
            <a:avLst/>
          </a:prstGeom>
          <a:solidFill>
            <a:schemeClr val="dk1"/>
          </a:solidFill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2" name="Google Shape;3522;p75"/>
          <p:cNvSpPr/>
          <p:nvPr/>
        </p:nvSpPr>
        <p:spPr>
          <a:xfrm>
            <a:off x="3826900" y="2893850"/>
            <a:ext cx="857215" cy="857215"/>
          </a:xfrm>
          <a:prstGeom prst="ellipse">
            <a:avLst/>
          </a:prstGeom>
          <a:solidFill>
            <a:schemeClr val="dk1"/>
          </a:solidFill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3" name="Google Shape;3523;p75"/>
          <p:cNvSpPr/>
          <p:nvPr/>
        </p:nvSpPr>
        <p:spPr>
          <a:xfrm>
            <a:off x="1248953" y="2893850"/>
            <a:ext cx="857215" cy="857215"/>
          </a:xfrm>
          <a:prstGeom prst="ellipse">
            <a:avLst/>
          </a:prstGeom>
          <a:solidFill>
            <a:schemeClr val="dk1"/>
          </a:solidFill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4" name="Google Shape;3524;p75"/>
          <p:cNvGrpSpPr/>
          <p:nvPr/>
        </p:nvGrpSpPr>
        <p:grpSpPr>
          <a:xfrm>
            <a:off x="6626669" y="3159037"/>
            <a:ext cx="397418" cy="326841"/>
            <a:chOff x="8666228" y="1699960"/>
            <a:chExt cx="566424" cy="465834"/>
          </a:xfrm>
        </p:grpSpPr>
        <p:sp>
          <p:nvSpPr>
            <p:cNvPr id="3525" name="Google Shape;3525;p75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7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7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7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7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75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1" name="Google Shape;3531;p75"/>
          <p:cNvGrpSpPr/>
          <p:nvPr/>
        </p:nvGrpSpPr>
        <p:grpSpPr>
          <a:xfrm>
            <a:off x="9206997" y="3130843"/>
            <a:ext cx="300652" cy="383229"/>
            <a:chOff x="6440344" y="3029737"/>
            <a:chExt cx="440185" cy="561086"/>
          </a:xfrm>
        </p:grpSpPr>
        <p:sp>
          <p:nvSpPr>
            <p:cNvPr id="3532" name="Google Shape;3532;p75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75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4" name="Google Shape;3534;p75"/>
          <p:cNvGrpSpPr/>
          <p:nvPr/>
        </p:nvGrpSpPr>
        <p:grpSpPr>
          <a:xfrm>
            <a:off x="1475288" y="3120185"/>
            <a:ext cx="404544" cy="404545"/>
            <a:chOff x="682640" y="4412040"/>
            <a:chExt cx="538448" cy="538449"/>
          </a:xfrm>
        </p:grpSpPr>
        <p:sp>
          <p:nvSpPr>
            <p:cNvPr id="3535" name="Google Shape;3535;p75"/>
            <p:cNvSpPr/>
            <p:nvPr/>
          </p:nvSpPr>
          <p:spPr>
            <a:xfrm>
              <a:off x="682640" y="4412040"/>
              <a:ext cx="538448" cy="538449"/>
            </a:xfrm>
            <a:custGeom>
              <a:rect b="b" l="l" r="r" t="t"/>
              <a:pathLst>
                <a:path extrusionOk="0" h="538449" w="538448">
                  <a:moveTo>
                    <a:pt x="269224" y="538449"/>
                  </a:moveTo>
                  <a:cubicBezTo>
                    <a:pt x="417913" y="538449"/>
                    <a:pt x="538449" y="417913"/>
                    <a:pt x="538449" y="269225"/>
                  </a:cubicBezTo>
                  <a:cubicBezTo>
                    <a:pt x="538449" y="120536"/>
                    <a:pt x="417913" y="0"/>
                    <a:pt x="269224" y="0"/>
                  </a:cubicBezTo>
                  <a:cubicBezTo>
                    <a:pt x="120536" y="0"/>
                    <a:pt x="0" y="120536"/>
                    <a:pt x="0" y="269225"/>
                  </a:cubicBezTo>
                  <a:cubicBezTo>
                    <a:pt x="0" y="417913"/>
                    <a:pt x="120536" y="538449"/>
                    <a:pt x="269224" y="538449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75"/>
            <p:cNvSpPr/>
            <p:nvPr/>
          </p:nvSpPr>
          <p:spPr>
            <a:xfrm>
              <a:off x="879166" y="4748730"/>
              <a:ext cx="145389" cy="46758"/>
            </a:xfrm>
            <a:custGeom>
              <a:rect b="b" l="l" r="r" t="t"/>
              <a:pathLst>
                <a:path extrusionOk="0" h="46758" w="145389">
                  <a:moveTo>
                    <a:pt x="2831" y="4811"/>
                  </a:moveTo>
                  <a:cubicBezTo>
                    <a:pt x="7275" y="-728"/>
                    <a:pt x="15368" y="-1614"/>
                    <a:pt x="20907" y="2831"/>
                  </a:cubicBezTo>
                  <a:cubicBezTo>
                    <a:pt x="51163" y="27112"/>
                    <a:pt x="94226" y="27112"/>
                    <a:pt x="124483" y="2831"/>
                  </a:cubicBezTo>
                  <a:cubicBezTo>
                    <a:pt x="130022" y="-1614"/>
                    <a:pt x="138115" y="-728"/>
                    <a:pt x="142559" y="4811"/>
                  </a:cubicBezTo>
                  <a:cubicBezTo>
                    <a:pt x="147004" y="10350"/>
                    <a:pt x="146118" y="18443"/>
                    <a:pt x="140579" y="22887"/>
                  </a:cubicBezTo>
                  <a:cubicBezTo>
                    <a:pt x="100919" y="54715"/>
                    <a:pt x="44471" y="54715"/>
                    <a:pt x="4811" y="22887"/>
                  </a:cubicBezTo>
                  <a:cubicBezTo>
                    <a:pt x="-728" y="18443"/>
                    <a:pt x="-1614" y="10350"/>
                    <a:pt x="2831" y="4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75"/>
            <p:cNvSpPr/>
            <p:nvPr/>
          </p:nvSpPr>
          <p:spPr>
            <a:xfrm>
              <a:off x="862940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75"/>
            <p:cNvSpPr/>
            <p:nvPr/>
          </p:nvSpPr>
          <p:spPr>
            <a:xfrm>
              <a:off x="986902" y="4628943"/>
              <a:ext cx="49576" cy="49576"/>
            </a:xfrm>
            <a:custGeom>
              <a:rect b="b" l="l" r="r" t="t"/>
              <a:pathLst>
                <a:path extrusionOk="0" h="49576" w="49576">
                  <a:moveTo>
                    <a:pt x="49577" y="24788"/>
                  </a:moveTo>
                  <a:cubicBezTo>
                    <a:pt x="49577" y="38479"/>
                    <a:pt x="38479" y="49577"/>
                    <a:pt x="24788" y="49577"/>
                  </a:cubicBezTo>
                  <a:cubicBezTo>
                    <a:pt x="11098" y="49577"/>
                    <a:pt x="0" y="38479"/>
                    <a:pt x="0" y="24788"/>
                  </a:cubicBezTo>
                  <a:cubicBezTo>
                    <a:pt x="0" y="11098"/>
                    <a:pt x="11098" y="0"/>
                    <a:pt x="24788" y="0"/>
                  </a:cubicBezTo>
                  <a:cubicBezTo>
                    <a:pt x="38479" y="0"/>
                    <a:pt x="49577" y="11098"/>
                    <a:pt x="49577" y="24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9" name="Google Shape;3539;p75"/>
          <p:cNvGrpSpPr/>
          <p:nvPr/>
        </p:nvGrpSpPr>
        <p:grpSpPr>
          <a:xfrm>
            <a:off x="4057320" y="3133450"/>
            <a:ext cx="396375" cy="378015"/>
            <a:chOff x="666809" y="3048591"/>
            <a:chExt cx="580332" cy="553452"/>
          </a:xfrm>
        </p:grpSpPr>
        <p:sp>
          <p:nvSpPr>
            <p:cNvPr id="3540" name="Google Shape;3540;p75"/>
            <p:cNvSpPr/>
            <p:nvPr/>
          </p:nvSpPr>
          <p:spPr>
            <a:xfrm>
              <a:off x="666809" y="3048591"/>
              <a:ext cx="580332" cy="553452"/>
            </a:xfrm>
            <a:custGeom>
              <a:rect b="b" l="l" r="r" t="t"/>
              <a:pathLst>
                <a:path extrusionOk="0" h="553452" w="580332">
                  <a:moveTo>
                    <a:pt x="323801" y="19286"/>
                  </a:moveTo>
                  <a:cubicBezTo>
                    <a:pt x="308811" y="-6429"/>
                    <a:pt x="271522" y="-6429"/>
                    <a:pt x="256532" y="19286"/>
                  </a:cubicBezTo>
                  <a:lnTo>
                    <a:pt x="182802" y="145767"/>
                  </a:lnTo>
                  <a:cubicBezTo>
                    <a:pt x="180968" y="148912"/>
                    <a:pt x="177887" y="151142"/>
                    <a:pt x="174316" y="151906"/>
                  </a:cubicBezTo>
                  <a:lnTo>
                    <a:pt x="30746" y="182655"/>
                  </a:lnTo>
                  <a:cubicBezTo>
                    <a:pt x="1558" y="188907"/>
                    <a:pt x="-9965" y="224225"/>
                    <a:pt x="9959" y="246369"/>
                  </a:cubicBezTo>
                  <a:lnTo>
                    <a:pt x="107961" y="355287"/>
                  </a:lnTo>
                  <a:cubicBezTo>
                    <a:pt x="110399" y="357996"/>
                    <a:pt x="111576" y="361604"/>
                    <a:pt x="111202" y="365222"/>
                  </a:cubicBezTo>
                  <a:lnTo>
                    <a:pt x="96201" y="510707"/>
                  </a:lnTo>
                  <a:cubicBezTo>
                    <a:pt x="93152" y="540284"/>
                    <a:pt x="123319" y="562112"/>
                    <a:pt x="150623" y="550084"/>
                  </a:cubicBezTo>
                  <a:lnTo>
                    <a:pt x="284922" y="490918"/>
                  </a:lnTo>
                  <a:cubicBezTo>
                    <a:pt x="288262" y="489446"/>
                    <a:pt x="292071" y="489446"/>
                    <a:pt x="295411" y="490918"/>
                  </a:cubicBezTo>
                  <a:lnTo>
                    <a:pt x="429709" y="550084"/>
                  </a:lnTo>
                  <a:cubicBezTo>
                    <a:pt x="457013" y="562113"/>
                    <a:pt x="487181" y="540284"/>
                    <a:pt x="484131" y="510707"/>
                  </a:cubicBezTo>
                  <a:lnTo>
                    <a:pt x="469129" y="365222"/>
                  </a:lnTo>
                  <a:cubicBezTo>
                    <a:pt x="468757" y="361604"/>
                    <a:pt x="469934" y="357996"/>
                    <a:pt x="472371" y="355287"/>
                  </a:cubicBezTo>
                  <a:lnTo>
                    <a:pt x="570373" y="246369"/>
                  </a:lnTo>
                  <a:cubicBezTo>
                    <a:pt x="590297" y="224225"/>
                    <a:pt x="578775" y="188907"/>
                    <a:pt x="549586" y="182655"/>
                  </a:cubicBezTo>
                  <a:lnTo>
                    <a:pt x="406016" y="151906"/>
                  </a:lnTo>
                  <a:cubicBezTo>
                    <a:pt x="402445" y="151142"/>
                    <a:pt x="399364" y="148912"/>
                    <a:pt x="397531" y="145767"/>
                  </a:cubicBezTo>
                  <a:lnTo>
                    <a:pt x="323801" y="1928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75"/>
            <p:cNvSpPr/>
            <p:nvPr/>
          </p:nvSpPr>
          <p:spPr>
            <a:xfrm>
              <a:off x="812088" y="3149144"/>
              <a:ext cx="150718" cy="142998"/>
            </a:xfrm>
            <a:custGeom>
              <a:rect b="b" l="l" r="r" t="t"/>
              <a:pathLst>
                <a:path extrusionOk="0" h="142998" w="150718">
                  <a:moveTo>
                    <a:pt x="144216" y="1721"/>
                  </a:moveTo>
                  <a:cubicBezTo>
                    <a:pt x="150422" y="5276"/>
                    <a:pt x="152559" y="13169"/>
                    <a:pt x="148990" y="19350"/>
                  </a:cubicBezTo>
                  <a:lnTo>
                    <a:pt x="96831" y="109659"/>
                  </a:lnTo>
                  <a:cubicBezTo>
                    <a:pt x="91635" y="118654"/>
                    <a:pt x="83032" y="125197"/>
                    <a:pt x="72950" y="127820"/>
                  </a:cubicBezTo>
                  <a:lnTo>
                    <a:pt x="16244" y="142576"/>
                  </a:lnTo>
                  <a:cubicBezTo>
                    <a:pt x="9317" y="144378"/>
                    <a:pt x="2234" y="140247"/>
                    <a:pt x="424" y="133348"/>
                  </a:cubicBezTo>
                  <a:cubicBezTo>
                    <a:pt x="-1386" y="126449"/>
                    <a:pt x="2763" y="119396"/>
                    <a:pt x="9690" y="117593"/>
                  </a:cubicBezTo>
                  <a:lnTo>
                    <a:pt x="66395" y="102838"/>
                  </a:lnTo>
                  <a:cubicBezTo>
                    <a:pt x="69756" y="101964"/>
                    <a:pt x="72624" y="99783"/>
                    <a:pt x="74356" y="96784"/>
                  </a:cubicBezTo>
                  <a:lnTo>
                    <a:pt x="126515" y="6476"/>
                  </a:lnTo>
                  <a:cubicBezTo>
                    <a:pt x="130084" y="295"/>
                    <a:pt x="138010" y="-1834"/>
                    <a:pt x="144216" y="1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2" name="Google Shape;3542;p75"/>
          <p:cNvGrpSpPr/>
          <p:nvPr/>
        </p:nvGrpSpPr>
        <p:grpSpPr>
          <a:xfrm>
            <a:off x="6634632" y="3161749"/>
            <a:ext cx="397418" cy="326841"/>
            <a:chOff x="8666228" y="1699960"/>
            <a:chExt cx="566424" cy="465834"/>
          </a:xfrm>
        </p:grpSpPr>
        <p:sp>
          <p:nvSpPr>
            <p:cNvPr id="3543" name="Google Shape;3543;p75"/>
            <p:cNvSpPr/>
            <p:nvPr/>
          </p:nvSpPr>
          <p:spPr>
            <a:xfrm>
              <a:off x="8666228" y="1812985"/>
              <a:ext cx="64097" cy="157041"/>
            </a:xfrm>
            <a:custGeom>
              <a:rect b="b" l="l" r="r" t="t"/>
              <a:pathLst>
                <a:path extrusionOk="0" h="157041" w="64097">
                  <a:moveTo>
                    <a:pt x="62378" y="6520"/>
                  </a:moveTo>
                  <a:cubicBezTo>
                    <a:pt x="58832" y="292"/>
                    <a:pt x="50966" y="-1848"/>
                    <a:pt x="44809" y="1739"/>
                  </a:cubicBezTo>
                  <a:cubicBezTo>
                    <a:pt x="18177" y="17252"/>
                    <a:pt x="0" y="45687"/>
                    <a:pt x="0" y="78521"/>
                  </a:cubicBezTo>
                  <a:cubicBezTo>
                    <a:pt x="0" y="111354"/>
                    <a:pt x="18177" y="139789"/>
                    <a:pt x="44809" y="155303"/>
                  </a:cubicBezTo>
                  <a:cubicBezTo>
                    <a:pt x="50966" y="158889"/>
                    <a:pt x="58832" y="156749"/>
                    <a:pt x="62378" y="150522"/>
                  </a:cubicBezTo>
                  <a:cubicBezTo>
                    <a:pt x="65924" y="144295"/>
                    <a:pt x="63808" y="136340"/>
                    <a:pt x="57651" y="132753"/>
                  </a:cubicBezTo>
                  <a:cubicBezTo>
                    <a:pt x="38296" y="121478"/>
                    <a:pt x="25730" y="101261"/>
                    <a:pt x="25730" y="78521"/>
                  </a:cubicBezTo>
                  <a:cubicBezTo>
                    <a:pt x="25730" y="55780"/>
                    <a:pt x="38296" y="35563"/>
                    <a:pt x="57651" y="24289"/>
                  </a:cubicBezTo>
                  <a:cubicBezTo>
                    <a:pt x="63808" y="20702"/>
                    <a:pt x="65924" y="12746"/>
                    <a:pt x="62378" y="6520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7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115510" y="4683"/>
                  </a:moveTo>
                  <a:cubicBezTo>
                    <a:pt x="115510" y="2097"/>
                    <a:pt x="113437" y="0"/>
                    <a:pt x="110880" y="0"/>
                  </a:cubicBezTo>
                  <a:lnTo>
                    <a:pt x="4630" y="0"/>
                  </a:lnTo>
                  <a:cubicBezTo>
                    <a:pt x="2073" y="0"/>
                    <a:pt x="0" y="2097"/>
                    <a:pt x="0" y="4683"/>
                  </a:cubicBezTo>
                  <a:lnTo>
                    <a:pt x="0" y="185121"/>
                  </a:lnTo>
                  <a:cubicBezTo>
                    <a:pt x="0" y="217381"/>
                    <a:pt x="25858" y="243533"/>
                    <a:pt x="57755" y="243533"/>
                  </a:cubicBezTo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75"/>
            <p:cNvSpPr/>
            <p:nvPr/>
          </p:nvSpPr>
          <p:spPr>
            <a:xfrm>
              <a:off x="9032973" y="1922262"/>
              <a:ext cx="115510" cy="243532"/>
            </a:xfrm>
            <a:custGeom>
              <a:rect b="b" l="l" r="r" t="t"/>
              <a:pathLst>
                <a:path extrusionOk="0" h="243532" w="115510">
                  <a:moveTo>
                    <a:pt x="89780" y="26023"/>
                  </a:moveTo>
                  <a:lnTo>
                    <a:pt x="89780" y="185121"/>
                  </a:lnTo>
                  <a:cubicBezTo>
                    <a:pt x="89780" y="203009"/>
                    <a:pt x="75442" y="217510"/>
                    <a:pt x="57755" y="217510"/>
                  </a:cubicBezTo>
                  <a:cubicBezTo>
                    <a:pt x="40068" y="217510"/>
                    <a:pt x="25730" y="203009"/>
                    <a:pt x="25730" y="185121"/>
                  </a:cubicBezTo>
                  <a:lnTo>
                    <a:pt x="25730" y="26023"/>
                  </a:lnTo>
                  <a:lnTo>
                    <a:pt x="89780" y="26023"/>
                  </a:lnTo>
                  <a:close/>
                  <a:moveTo>
                    <a:pt x="110880" y="0"/>
                  </a:moveTo>
                  <a:cubicBezTo>
                    <a:pt x="113437" y="0"/>
                    <a:pt x="115510" y="2097"/>
                    <a:pt x="115510" y="4683"/>
                  </a:cubicBezTo>
                  <a:lnTo>
                    <a:pt x="115510" y="185121"/>
                  </a:lnTo>
                  <a:cubicBezTo>
                    <a:pt x="115510" y="217381"/>
                    <a:pt x="89652" y="243533"/>
                    <a:pt x="57755" y="243533"/>
                  </a:cubicBezTo>
                  <a:cubicBezTo>
                    <a:pt x="25858" y="243533"/>
                    <a:pt x="0" y="217381"/>
                    <a:pt x="0" y="185121"/>
                  </a:cubicBezTo>
                  <a:lnTo>
                    <a:pt x="0" y="4683"/>
                  </a:lnTo>
                  <a:cubicBezTo>
                    <a:pt x="0" y="2097"/>
                    <a:pt x="2073" y="0"/>
                    <a:pt x="4630" y="0"/>
                  </a:cubicBezTo>
                  <a:lnTo>
                    <a:pt x="110880" y="0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7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17058" y="92494"/>
                  </a:moveTo>
                  <a:cubicBezTo>
                    <a:pt x="317058" y="77390"/>
                    <a:pt x="306779" y="64273"/>
                    <a:pt x="292239" y="60824"/>
                  </a:cubicBezTo>
                  <a:lnTo>
                    <a:pt x="39507" y="874"/>
                  </a:lnTo>
                  <a:cubicBezTo>
                    <a:pt x="19324" y="-3914"/>
                    <a:pt x="0" y="11576"/>
                    <a:pt x="0" y="32543"/>
                  </a:cubicBezTo>
                  <a:lnTo>
                    <a:pt x="0" y="350835"/>
                  </a:lnTo>
                  <a:cubicBezTo>
                    <a:pt x="0" y="371801"/>
                    <a:pt x="19324" y="387292"/>
                    <a:pt x="39507" y="382504"/>
                  </a:cubicBezTo>
                  <a:lnTo>
                    <a:pt x="292239" y="322554"/>
                  </a:lnTo>
                  <a:cubicBezTo>
                    <a:pt x="306779" y="319104"/>
                    <a:pt x="317058" y="305988"/>
                    <a:pt x="317058" y="290885"/>
                  </a:cubicBezTo>
                  <a:lnTo>
                    <a:pt x="317058" y="924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75"/>
            <p:cNvSpPr/>
            <p:nvPr/>
          </p:nvSpPr>
          <p:spPr>
            <a:xfrm>
              <a:off x="8746023" y="1699960"/>
              <a:ext cx="317058" cy="383377"/>
            </a:xfrm>
            <a:custGeom>
              <a:rect b="b" l="l" r="r" t="t"/>
              <a:pathLst>
                <a:path extrusionOk="0" h="383377" w="317058">
                  <a:moveTo>
                    <a:pt x="33632" y="26209"/>
                  </a:moveTo>
                  <a:lnTo>
                    <a:pt x="286364" y="86160"/>
                  </a:lnTo>
                  <a:cubicBezTo>
                    <a:pt x="289272" y="86849"/>
                    <a:pt x="291328" y="89473"/>
                    <a:pt x="291328" y="92494"/>
                  </a:cubicBezTo>
                  <a:lnTo>
                    <a:pt x="291328" y="290885"/>
                  </a:lnTo>
                  <a:cubicBezTo>
                    <a:pt x="291328" y="293905"/>
                    <a:pt x="289272" y="296528"/>
                    <a:pt x="286364" y="297219"/>
                  </a:cubicBezTo>
                  <a:lnTo>
                    <a:pt x="33632" y="357169"/>
                  </a:lnTo>
                  <a:cubicBezTo>
                    <a:pt x="29595" y="358126"/>
                    <a:pt x="25730" y="355028"/>
                    <a:pt x="25730" y="350835"/>
                  </a:cubicBezTo>
                  <a:lnTo>
                    <a:pt x="25730" y="32543"/>
                  </a:lnTo>
                  <a:cubicBezTo>
                    <a:pt x="25730" y="28350"/>
                    <a:pt x="29595" y="25252"/>
                    <a:pt x="33632" y="26209"/>
                  </a:cubicBezTo>
                  <a:close/>
                  <a:moveTo>
                    <a:pt x="292239" y="60824"/>
                  </a:moveTo>
                  <a:cubicBezTo>
                    <a:pt x="306779" y="64273"/>
                    <a:pt x="317058" y="77390"/>
                    <a:pt x="317058" y="92494"/>
                  </a:cubicBezTo>
                  <a:lnTo>
                    <a:pt x="317058" y="290885"/>
                  </a:lnTo>
                  <a:cubicBezTo>
                    <a:pt x="317058" y="305988"/>
                    <a:pt x="306779" y="319104"/>
                    <a:pt x="292239" y="322554"/>
                  </a:cubicBezTo>
                  <a:lnTo>
                    <a:pt x="39507" y="382504"/>
                  </a:lnTo>
                  <a:cubicBezTo>
                    <a:pt x="19324" y="387292"/>
                    <a:pt x="0" y="371801"/>
                    <a:pt x="0" y="350835"/>
                  </a:cubicBezTo>
                  <a:lnTo>
                    <a:pt x="0" y="32543"/>
                  </a:lnTo>
                  <a:cubicBezTo>
                    <a:pt x="0" y="11576"/>
                    <a:pt x="19324" y="-3914"/>
                    <a:pt x="39507" y="874"/>
                  </a:cubicBezTo>
                  <a:lnTo>
                    <a:pt x="292239" y="60824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75"/>
            <p:cNvSpPr/>
            <p:nvPr/>
          </p:nvSpPr>
          <p:spPr>
            <a:xfrm>
              <a:off x="9032972" y="1759697"/>
              <a:ext cx="199680" cy="263609"/>
            </a:xfrm>
            <a:custGeom>
              <a:rect b="b" l="l" r="r" t="t"/>
              <a:pathLst>
                <a:path extrusionOk="0" h="263609" w="199680">
                  <a:moveTo>
                    <a:pt x="72667" y="263568"/>
                  </a:moveTo>
                  <a:cubicBezTo>
                    <a:pt x="71569" y="263596"/>
                    <a:pt x="70465" y="263610"/>
                    <a:pt x="69357" y="263610"/>
                  </a:cubicBezTo>
                  <a:lnTo>
                    <a:pt x="0" y="263610"/>
                  </a:lnTo>
                  <a:lnTo>
                    <a:pt x="0" y="0"/>
                  </a:lnTo>
                  <a:lnTo>
                    <a:pt x="69357" y="0"/>
                  </a:lnTo>
                  <a:cubicBezTo>
                    <a:pt x="140280" y="0"/>
                    <a:pt x="197970" y="57296"/>
                    <a:pt x="199644" y="128618"/>
                  </a:cubicBezTo>
                  <a:cubicBezTo>
                    <a:pt x="199668" y="129678"/>
                    <a:pt x="199681" y="130740"/>
                    <a:pt x="199681" y="131805"/>
                  </a:cubicBezTo>
                  <a:cubicBezTo>
                    <a:pt x="199681" y="203480"/>
                    <a:pt x="143113" y="261792"/>
                    <a:pt x="72667" y="263568"/>
                  </a:cubicBez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9" name="Google Shape;3549;p75"/>
          <p:cNvGrpSpPr/>
          <p:nvPr/>
        </p:nvGrpSpPr>
        <p:grpSpPr>
          <a:xfrm>
            <a:off x="9200745" y="3148461"/>
            <a:ext cx="300652" cy="383229"/>
            <a:chOff x="6440344" y="3029737"/>
            <a:chExt cx="440185" cy="561086"/>
          </a:xfrm>
        </p:grpSpPr>
        <p:sp>
          <p:nvSpPr>
            <p:cNvPr id="3550" name="Google Shape;3550;p75"/>
            <p:cNvSpPr/>
            <p:nvPr/>
          </p:nvSpPr>
          <p:spPr>
            <a:xfrm>
              <a:off x="6440344" y="3029737"/>
              <a:ext cx="440185" cy="561086"/>
            </a:xfrm>
            <a:custGeom>
              <a:rect b="b" l="l" r="r" t="t"/>
              <a:pathLst>
                <a:path extrusionOk="0" h="561086" w="440185">
                  <a:moveTo>
                    <a:pt x="249712" y="1066"/>
                  </a:moveTo>
                  <a:cubicBezTo>
                    <a:pt x="266223" y="-3792"/>
                    <a:pt x="282773" y="8563"/>
                    <a:pt x="282773" y="25747"/>
                  </a:cubicBezTo>
                  <a:lnTo>
                    <a:pt x="282773" y="67215"/>
                  </a:lnTo>
                  <a:lnTo>
                    <a:pt x="407494" y="32532"/>
                  </a:lnTo>
                  <a:cubicBezTo>
                    <a:pt x="423922" y="27964"/>
                    <a:pt x="440185" y="40295"/>
                    <a:pt x="440185" y="57319"/>
                  </a:cubicBezTo>
                  <a:lnTo>
                    <a:pt x="440185" y="343345"/>
                  </a:lnTo>
                  <a:cubicBezTo>
                    <a:pt x="440185" y="354562"/>
                    <a:pt x="432905" y="364487"/>
                    <a:pt x="422193" y="367874"/>
                  </a:cubicBezTo>
                  <a:lnTo>
                    <a:pt x="278062" y="413444"/>
                  </a:lnTo>
                  <a:cubicBezTo>
                    <a:pt x="261445" y="418697"/>
                    <a:pt x="244505" y="406314"/>
                    <a:pt x="244505" y="388914"/>
                  </a:cubicBezTo>
                  <a:lnTo>
                    <a:pt x="244505" y="351150"/>
                  </a:lnTo>
                  <a:lnTo>
                    <a:pt x="33122" y="413899"/>
                  </a:lnTo>
                  <a:lnTo>
                    <a:pt x="33122" y="413898"/>
                  </a:lnTo>
                  <a:lnTo>
                    <a:pt x="33121" y="413898"/>
                  </a:lnTo>
                  <a:lnTo>
                    <a:pt x="33122" y="413899"/>
                  </a:lnTo>
                  <a:lnTo>
                    <a:pt x="33101" y="413905"/>
                  </a:lnTo>
                  <a:lnTo>
                    <a:pt x="25775" y="416518"/>
                  </a:lnTo>
                  <a:lnTo>
                    <a:pt x="25775" y="548222"/>
                  </a:lnTo>
                  <a:cubicBezTo>
                    <a:pt x="25775" y="555326"/>
                    <a:pt x="20005" y="561087"/>
                    <a:pt x="12888" y="561087"/>
                  </a:cubicBezTo>
                  <a:cubicBezTo>
                    <a:pt x="5770" y="561087"/>
                    <a:pt x="0" y="555326"/>
                    <a:pt x="0" y="548222"/>
                  </a:cubicBezTo>
                  <a:lnTo>
                    <a:pt x="0" y="389236"/>
                  </a:lnTo>
                  <a:lnTo>
                    <a:pt x="0" y="373895"/>
                  </a:lnTo>
                  <a:lnTo>
                    <a:pt x="0" y="93775"/>
                  </a:lnTo>
                  <a:cubicBezTo>
                    <a:pt x="0" y="82366"/>
                    <a:pt x="7526" y="72319"/>
                    <a:pt x="18489" y="69093"/>
                  </a:cubicBezTo>
                  <a:lnTo>
                    <a:pt x="249712" y="1066"/>
                  </a:lnTo>
                  <a:close/>
                  <a:moveTo>
                    <a:pt x="249712" y="1066"/>
                  </a:moveTo>
                  <a:lnTo>
                    <a:pt x="249660" y="1160"/>
                  </a:lnTo>
                  <a:lnTo>
                    <a:pt x="249663" y="1158"/>
                  </a:lnTo>
                  <a:lnTo>
                    <a:pt x="249712" y="1066"/>
                  </a:lnTo>
                  <a:close/>
                </a:path>
              </a:pathLst>
            </a:custGeom>
            <a:solidFill>
              <a:srgbClr val="FC1C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75"/>
            <p:cNvSpPr/>
            <p:nvPr/>
          </p:nvSpPr>
          <p:spPr>
            <a:xfrm>
              <a:off x="6696734" y="3159921"/>
              <a:ext cx="25774" cy="154684"/>
            </a:xfrm>
            <a:custGeom>
              <a:rect b="b" l="l" r="r" t="t"/>
              <a:pathLst>
                <a:path extrusionOk="0" h="154684" w="25774">
                  <a:moveTo>
                    <a:pt x="12887" y="154684"/>
                  </a:moveTo>
                  <a:cubicBezTo>
                    <a:pt x="5770" y="154684"/>
                    <a:pt x="0" y="148925"/>
                    <a:pt x="0" y="141819"/>
                  </a:cubicBezTo>
                  <a:lnTo>
                    <a:pt x="0" y="12865"/>
                  </a:lnTo>
                  <a:cubicBezTo>
                    <a:pt x="0" y="5760"/>
                    <a:pt x="5770" y="0"/>
                    <a:pt x="12887" y="0"/>
                  </a:cubicBezTo>
                  <a:cubicBezTo>
                    <a:pt x="20005" y="0"/>
                    <a:pt x="25775" y="5760"/>
                    <a:pt x="25775" y="12865"/>
                  </a:cubicBezTo>
                  <a:lnTo>
                    <a:pt x="25775" y="141819"/>
                  </a:lnTo>
                  <a:cubicBezTo>
                    <a:pt x="25775" y="148925"/>
                    <a:pt x="20005" y="154684"/>
                    <a:pt x="12887" y="154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5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7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557" name="Google Shape;3557;p76"/>
          <p:cNvSpPr/>
          <p:nvPr>
            <p:ph idx="2" type="pic"/>
          </p:nvPr>
        </p:nvSpPr>
        <p:spPr>
          <a:xfrm>
            <a:off x="3413272" y="1692126"/>
            <a:ext cx="4221417" cy="419860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558" name="Google Shape;3558;p76"/>
          <p:cNvSpPr/>
          <p:nvPr>
            <p:ph idx="3" type="body"/>
          </p:nvPr>
        </p:nvSpPr>
        <p:spPr>
          <a:xfrm>
            <a:off x="7083846" y="2134947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9525" rtl="0" algn="ctr">
              <a:lnSpc>
                <a:spcPct val="9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559" name="Google Shape;3559;p76"/>
          <p:cNvSpPr/>
          <p:nvPr>
            <p:ph idx="4" type="body"/>
          </p:nvPr>
        </p:nvSpPr>
        <p:spPr>
          <a:xfrm>
            <a:off x="7083846" y="3933066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9525" rtl="0" algn="ctr">
              <a:lnSpc>
                <a:spcPct val="9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560" name="Google Shape;3560;p76"/>
          <p:cNvSpPr/>
          <p:nvPr>
            <p:ph idx="5" type="body"/>
          </p:nvPr>
        </p:nvSpPr>
        <p:spPr>
          <a:xfrm>
            <a:off x="504818" y="2134947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9525" rtl="0" algn="ctr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561" name="Google Shape;3561;p76"/>
          <p:cNvSpPr/>
          <p:nvPr>
            <p:ph idx="6" type="body"/>
          </p:nvPr>
        </p:nvSpPr>
        <p:spPr>
          <a:xfrm>
            <a:off x="504818" y="3933066"/>
            <a:ext cx="3436372" cy="1498450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9525" rtl="0" algn="ctr">
              <a:lnSpc>
                <a:spcPct val="9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562" name="Google Shape;3562;p76"/>
          <p:cNvSpPr txBox="1"/>
          <p:nvPr>
            <p:ph idx="7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6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77"/>
          <p:cNvSpPr/>
          <p:nvPr>
            <p:ph idx="2" type="pic"/>
          </p:nvPr>
        </p:nvSpPr>
        <p:spPr>
          <a:xfrm>
            <a:off x="522925" y="1659074"/>
            <a:ext cx="10020104" cy="1967779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568" name="Google Shape;3568;p7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569" name="Google Shape;3569;p77"/>
          <p:cNvSpPr/>
          <p:nvPr>
            <p:ph idx="3" type="body"/>
          </p:nvPr>
        </p:nvSpPr>
        <p:spPr>
          <a:xfrm>
            <a:off x="516328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3570" name="Google Shape;3570;p77"/>
          <p:cNvSpPr txBox="1"/>
          <p:nvPr>
            <p:ph idx="4" type="body"/>
          </p:nvPr>
        </p:nvSpPr>
        <p:spPr>
          <a:xfrm>
            <a:off x="504818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71" name="Google Shape;3571;p77"/>
          <p:cNvSpPr/>
          <p:nvPr>
            <p:ph idx="5" type="body"/>
          </p:nvPr>
        </p:nvSpPr>
        <p:spPr>
          <a:xfrm>
            <a:off x="2571835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3572" name="Google Shape;3572;p77"/>
          <p:cNvSpPr/>
          <p:nvPr>
            <p:ph idx="6" type="body"/>
          </p:nvPr>
        </p:nvSpPr>
        <p:spPr>
          <a:xfrm>
            <a:off x="4627342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3573" name="Google Shape;3573;p77"/>
          <p:cNvSpPr/>
          <p:nvPr>
            <p:ph idx="7" type="body"/>
          </p:nvPr>
        </p:nvSpPr>
        <p:spPr>
          <a:xfrm>
            <a:off x="6682849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3574" name="Google Shape;3574;p77"/>
          <p:cNvSpPr/>
          <p:nvPr>
            <p:ph idx="8" type="body"/>
          </p:nvPr>
        </p:nvSpPr>
        <p:spPr>
          <a:xfrm>
            <a:off x="8738357" y="3897023"/>
            <a:ext cx="1786198" cy="542776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ko-KR"/>
              <a:t>05</a:t>
            </a:r>
            <a:endParaRPr/>
          </a:p>
        </p:txBody>
      </p:sp>
      <p:sp>
        <p:nvSpPr>
          <p:cNvPr id="3575" name="Google Shape;3575;p77"/>
          <p:cNvSpPr txBox="1"/>
          <p:nvPr>
            <p:ph idx="9" type="body"/>
          </p:nvPr>
        </p:nvSpPr>
        <p:spPr>
          <a:xfrm>
            <a:off x="2558584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76" name="Google Shape;3576;p77"/>
          <p:cNvSpPr txBox="1"/>
          <p:nvPr>
            <p:ph idx="13" type="body"/>
          </p:nvPr>
        </p:nvSpPr>
        <p:spPr>
          <a:xfrm>
            <a:off x="4612350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77" name="Google Shape;3577;p77"/>
          <p:cNvSpPr txBox="1"/>
          <p:nvPr>
            <p:ph idx="14" type="body"/>
          </p:nvPr>
        </p:nvSpPr>
        <p:spPr>
          <a:xfrm>
            <a:off x="6666116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78" name="Google Shape;3578;p77"/>
          <p:cNvSpPr txBox="1"/>
          <p:nvPr>
            <p:ph idx="15" type="body"/>
          </p:nvPr>
        </p:nvSpPr>
        <p:spPr>
          <a:xfrm>
            <a:off x="8719883" y="4641774"/>
            <a:ext cx="1823146" cy="1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579" name="Google Shape;3579;p77"/>
          <p:cNvSpPr txBox="1"/>
          <p:nvPr>
            <p:ph idx="16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3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p7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585" name="Google Shape;3585;p78"/>
          <p:cNvSpPr/>
          <p:nvPr>
            <p:ph idx="2" type="pic"/>
          </p:nvPr>
        </p:nvSpPr>
        <p:spPr>
          <a:xfrm>
            <a:off x="6239467" y="981075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586" name="Google Shape;3586;p78"/>
          <p:cNvSpPr/>
          <p:nvPr>
            <p:ph idx="3" type="pic"/>
          </p:nvPr>
        </p:nvSpPr>
        <p:spPr>
          <a:xfrm>
            <a:off x="6239467" y="3556740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587" name="Google Shape;3587;p78"/>
          <p:cNvSpPr txBox="1"/>
          <p:nvPr>
            <p:ph idx="4" type="body"/>
          </p:nvPr>
        </p:nvSpPr>
        <p:spPr>
          <a:xfrm>
            <a:off x="417525" y="2356318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588" name="Google Shape;3588;p78"/>
          <p:cNvSpPr txBox="1"/>
          <p:nvPr>
            <p:ph idx="5" type="body"/>
          </p:nvPr>
        </p:nvSpPr>
        <p:spPr>
          <a:xfrm>
            <a:off x="417526" y="3695989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2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7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594" name="Google Shape;3594;p79"/>
          <p:cNvSpPr/>
          <p:nvPr>
            <p:ph idx="2" type="pic"/>
          </p:nvPr>
        </p:nvSpPr>
        <p:spPr>
          <a:xfrm>
            <a:off x="7359516" y="981075"/>
            <a:ext cx="3183626" cy="489584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595" name="Google Shape;3595;p79"/>
          <p:cNvSpPr/>
          <p:nvPr>
            <p:ph idx="3" type="pic"/>
          </p:nvPr>
        </p:nvSpPr>
        <p:spPr>
          <a:xfrm>
            <a:off x="3916370" y="981075"/>
            <a:ext cx="3183626" cy="489584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596" name="Google Shape;3596;p79"/>
          <p:cNvSpPr txBox="1"/>
          <p:nvPr>
            <p:ph idx="4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597" name="Google Shape;3597;p79"/>
          <p:cNvSpPr txBox="1"/>
          <p:nvPr>
            <p:ph idx="5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Guide : Graph 2</a:t>
            </a:r>
            <a:endParaRPr/>
          </a:p>
        </p:txBody>
      </p:sp>
      <p:sp>
        <p:nvSpPr>
          <p:cNvPr id="2316" name="Google Shape;2316;p8"/>
          <p:cNvSpPr txBox="1"/>
          <p:nvPr>
            <p:ph idx="2" type="body"/>
          </p:nvPr>
        </p:nvSpPr>
        <p:spPr>
          <a:xfrm>
            <a:off x="417525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</a:pPr>
            <a:r>
              <a:rPr lang="ko-KR"/>
              <a:t>TYPE 3</a:t>
            </a:r>
            <a:endParaRPr/>
          </a:p>
        </p:txBody>
      </p:sp>
      <p:sp>
        <p:nvSpPr>
          <p:cNvPr id="2317" name="Google Shape;2317;p8"/>
          <p:cNvSpPr txBox="1"/>
          <p:nvPr>
            <p:ph idx="3" type="body"/>
          </p:nvPr>
        </p:nvSpPr>
        <p:spPr>
          <a:xfrm>
            <a:off x="6137190" y="1143971"/>
            <a:ext cx="5335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5B5"/>
              </a:buClr>
              <a:buSzPts val="1400"/>
              <a:buFont typeface="Arial"/>
              <a:buNone/>
            </a:pPr>
            <a:r>
              <a:rPr lang="ko-KR"/>
              <a:t>TYPE 4</a:t>
            </a:r>
            <a:endParaRPr/>
          </a:p>
        </p:txBody>
      </p:sp>
      <p:graphicFrame>
        <p:nvGraphicFramePr>
          <p:cNvPr id="2318" name="Google Shape;2318;p8"/>
          <p:cNvGraphicFramePr/>
          <p:nvPr/>
        </p:nvGraphicFramePr>
        <p:xfrm>
          <a:off x="6177901" y="1861514"/>
          <a:ext cx="5511560" cy="3923629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319" name="Google Shape;2319;p8"/>
          <p:cNvGraphicFramePr/>
          <p:nvPr/>
        </p:nvGraphicFramePr>
        <p:xfrm>
          <a:off x="216085" y="1837231"/>
          <a:ext cx="5846210" cy="3897475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p8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03" name="Google Shape;3603;p80"/>
          <p:cNvSpPr/>
          <p:nvPr>
            <p:ph idx="2" type="pic"/>
          </p:nvPr>
        </p:nvSpPr>
        <p:spPr>
          <a:xfrm>
            <a:off x="519854" y="3300538"/>
            <a:ext cx="4869358" cy="25763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04" name="Google Shape;3604;p80"/>
          <p:cNvSpPr/>
          <p:nvPr>
            <p:ph idx="3" type="pic"/>
          </p:nvPr>
        </p:nvSpPr>
        <p:spPr>
          <a:xfrm>
            <a:off x="5665310" y="3300538"/>
            <a:ext cx="4869358" cy="25763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05" name="Google Shape;3605;p80"/>
          <p:cNvSpPr txBox="1"/>
          <p:nvPr>
            <p:ph idx="4" type="body"/>
          </p:nvPr>
        </p:nvSpPr>
        <p:spPr>
          <a:xfrm>
            <a:off x="417525" y="809252"/>
            <a:ext cx="4440914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 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606" name="Google Shape;3606;p80"/>
          <p:cNvSpPr txBox="1"/>
          <p:nvPr>
            <p:ph idx="5" type="body"/>
          </p:nvPr>
        </p:nvSpPr>
        <p:spPr>
          <a:xfrm>
            <a:off x="417526" y="2148923"/>
            <a:ext cx="4440914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0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p8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12" name="Google Shape;3612;p81"/>
          <p:cNvSpPr txBox="1"/>
          <p:nvPr>
            <p:ph idx="2" type="body"/>
          </p:nvPr>
        </p:nvSpPr>
        <p:spPr>
          <a:xfrm>
            <a:off x="522925" y="5285013"/>
            <a:ext cx="4874400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13" name="Google Shape;3613;p81"/>
          <p:cNvSpPr txBox="1"/>
          <p:nvPr>
            <p:ph idx="3" type="body"/>
          </p:nvPr>
        </p:nvSpPr>
        <p:spPr>
          <a:xfrm>
            <a:off x="522925" y="5698115"/>
            <a:ext cx="4874400" cy="31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614" name="Google Shape;3614;p81"/>
          <p:cNvSpPr/>
          <p:nvPr>
            <p:ph idx="4" type="pic"/>
          </p:nvPr>
        </p:nvSpPr>
        <p:spPr>
          <a:xfrm>
            <a:off x="522925" y="981075"/>
            <a:ext cx="4874400" cy="406464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15" name="Google Shape;3615;p81"/>
          <p:cNvSpPr/>
          <p:nvPr>
            <p:ph idx="5" type="pic"/>
          </p:nvPr>
        </p:nvSpPr>
        <p:spPr>
          <a:xfrm>
            <a:off x="5659328" y="981075"/>
            <a:ext cx="4874400" cy="406464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16" name="Google Shape;3616;p81"/>
          <p:cNvSpPr txBox="1"/>
          <p:nvPr>
            <p:ph idx="6" type="body"/>
          </p:nvPr>
        </p:nvSpPr>
        <p:spPr>
          <a:xfrm>
            <a:off x="5659328" y="5285013"/>
            <a:ext cx="4874400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17" name="Google Shape;3617;p81"/>
          <p:cNvSpPr txBox="1"/>
          <p:nvPr>
            <p:ph idx="7" type="body"/>
          </p:nvPr>
        </p:nvSpPr>
        <p:spPr>
          <a:xfrm>
            <a:off x="5659328" y="5698115"/>
            <a:ext cx="4874400" cy="31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82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23" name="Google Shape;3623;p82"/>
          <p:cNvSpPr/>
          <p:nvPr>
            <p:ph idx="2" type="pic"/>
          </p:nvPr>
        </p:nvSpPr>
        <p:spPr>
          <a:xfrm>
            <a:off x="522925" y="981075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24" name="Google Shape;3624;p82"/>
          <p:cNvSpPr/>
          <p:nvPr>
            <p:ph idx="3" type="pic"/>
          </p:nvPr>
        </p:nvSpPr>
        <p:spPr>
          <a:xfrm>
            <a:off x="522925" y="3556740"/>
            <a:ext cx="4303675" cy="23201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25" name="Google Shape;3625;p82"/>
          <p:cNvSpPr txBox="1"/>
          <p:nvPr>
            <p:ph idx="4" type="body"/>
          </p:nvPr>
        </p:nvSpPr>
        <p:spPr>
          <a:xfrm>
            <a:off x="4977405" y="2224116"/>
            <a:ext cx="6701960" cy="57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26" name="Google Shape;3626;p82"/>
          <p:cNvSpPr txBox="1"/>
          <p:nvPr>
            <p:ph idx="5" type="body"/>
          </p:nvPr>
        </p:nvSpPr>
        <p:spPr>
          <a:xfrm>
            <a:off x="4977405" y="2969839"/>
            <a:ext cx="6701960" cy="173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184150" lvl="0" marL="18415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  <a:p>
            <a:pPr indent="-184150" lvl="0" marL="18415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0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8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32" name="Google Shape;3632;p83"/>
          <p:cNvSpPr/>
          <p:nvPr>
            <p:ph idx="2" type="pic"/>
          </p:nvPr>
        </p:nvSpPr>
        <p:spPr>
          <a:xfrm>
            <a:off x="519748" y="981075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33" name="Google Shape;3633;p83"/>
          <p:cNvSpPr/>
          <p:nvPr>
            <p:ph idx="3" type="pic"/>
          </p:nvPr>
        </p:nvSpPr>
        <p:spPr>
          <a:xfrm>
            <a:off x="5659328" y="981075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34" name="Google Shape;3634;p83"/>
          <p:cNvSpPr txBox="1"/>
          <p:nvPr>
            <p:ph idx="4" type="body"/>
          </p:nvPr>
        </p:nvSpPr>
        <p:spPr>
          <a:xfrm>
            <a:off x="453736" y="3735826"/>
            <a:ext cx="10079992" cy="57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35" name="Google Shape;3635;p83"/>
          <p:cNvSpPr txBox="1"/>
          <p:nvPr>
            <p:ph idx="5" type="body"/>
          </p:nvPr>
        </p:nvSpPr>
        <p:spPr>
          <a:xfrm>
            <a:off x="453736" y="4481549"/>
            <a:ext cx="10079992" cy="173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184150" lvl="0" marL="18415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184150" lvl="0" marL="18415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  <a:p>
            <a:pPr indent="-184150" lvl="0" marL="18415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9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8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41" name="Google Shape;3641;p84"/>
          <p:cNvSpPr/>
          <p:nvPr>
            <p:ph idx="2" type="pic"/>
          </p:nvPr>
        </p:nvSpPr>
        <p:spPr>
          <a:xfrm>
            <a:off x="522925" y="1659074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42" name="Google Shape;3642;p84"/>
          <p:cNvSpPr/>
          <p:nvPr>
            <p:ph idx="3" type="pic"/>
          </p:nvPr>
        </p:nvSpPr>
        <p:spPr>
          <a:xfrm>
            <a:off x="5659328" y="1659074"/>
            <a:ext cx="4874400" cy="258839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43" name="Google Shape;3643;p84"/>
          <p:cNvSpPr txBox="1"/>
          <p:nvPr>
            <p:ph idx="4" type="body"/>
          </p:nvPr>
        </p:nvSpPr>
        <p:spPr>
          <a:xfrm>
            <a:off x="506053" y="4433416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644" name="Google Shape;3644;p84"/>
          <p:cNvSpPr txBox="1"/>
          <p:nvPr>
            <p:ph idx="5" type="body"/>
          </p:nvPr>
        </p:nvSpPr>
        <p:spPr>
          <a:xfrm>
            <a:off x="506053" y="4824484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645" name="Google Shape;3645;p84"/>
          <p:cNvSpPr txBox="1"/>
          <p:nvPr>
            <p:ph idx="6" type="body"/>
          </p:nvPr>
        </p:nvSpPr>
        <p:spPr>
          <a:xfrm>
            <a:off x="506053" y="5397361"/>
            <a:ext cx="4891272" cy="68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646" name="Google Shape;3646;p84"/>
          <p:cNvSpPr txBox="1"/>
          <p:nvPr>
            <p:ph idx="7" type="body"/>
          </p:nvPr>
        </p:nvSpPr>
        <p:spPr>
          <a:xfrm>
            <a:off x="5642456" y="4433416"/>
            <a:ext cx="4891272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647" name="Google Shape;3647;p84"/>
          <p:cNvSpPr txBox="1"/>
          <p:nvPr>
            <p:ph idx="8" type="body"/>
          </p:nvPr>
        </p:nvSpPr>
        <p:spPr>
          <a:xfrm>
            <a:off x="5642456" y="4824484"/>
            <a:ext cx="4891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648" name="Google Shape;3648;p84"/>
          <p:cNvSpPr txBox="1"/>
          <p:nvPr>
            <p:ph idx="9" type="body"/>
          </p:nvPr>
        </p:nvSpPr>
        <p:spPr>
          <a:xfrm>
            <a:off x="5642456" y="5397361"/>
            <a:ext cx="4891272" cy="68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649" name="Google Shape;3649;p84"/>
          <p:cNvSpPr txBox="1"/>
          <p:nvPr>
            <p:ph idx="13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3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p8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55" name="Google Shape;3655;p85"/>
          <p:cNvSpPr/>
          <p:nvPr>
            <p:ph idx="2" type="body"/>
          </p:nvPr>
        </p:nvSpPr>
        <p:spPr>
          <a:xfrm>
            <a:off x="505310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01</a:t>
            </a:r>
            <a:endParaRPr/>
          </a:p>
        </p:txBody>
      </p:sp>
      <p:sp>
        <p:nvSpPr>
          <p:cNvPr id="3656" name="Google Shape;3656;p85"/>
          <p:cNvSpPr txBox="1"/>
          <p:nvPr>
            <p:ph idx="3" type="body"/>
          </p:nvPr>
        </p:nvSpPr>
        <p:spPr>
          <a:xfrm>
            <a:off x="644634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657" name="Google Shape;3657;p85"/>
          <p:cNvSpPr/>
          <p:nvPr>
            <p:ph idx="4" type="body"/>
          </p:nvPr>
        </p:nvSpPr>
        <p:spPr>
          <a:xfrm>
            <a:off x="3085481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02</a:t>
            </a:r>
            <a:endParaRPr/>
          </a:p>
        </p:txBody>
      </p:sp>
      <p:sp>
        <p:nvSpPr>
          <p:cNvPr id="3658" name="Google Shape;3658;p85"/>
          <p:cNvSpPr/>
          <p:nvPr>
            <p:ph idx="5" type="body"/>
          </p:nvPr>
        </p:nvSpPr>
        <p:spPr>
          <a:xfrm>
            <a:off x="5667061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03</a:t>
            </a:r>
            <a:endParaRPr/>
          </a:p>
        </p:txBody>
      </p:sp>
      <p:sp>
        <p:nvSpPr>
          <p:cNvPr id="3659" name="Google Shape;3659;p85"/>
          <p:cNvSpPr/>
          <p:nvPr>
            <p:ph idx="6" type="body"/>
          </p:nvPr>
        </p:nvSpPr>
        <p:spPr>
          <a:xfrm>
            <a:off x="8248641" y="1652616"/>
            <a:ext cx="2292973" cy="448575"/>
          </a:xfrm>
          <a:prstGeom prst="roundRect">
            <a:avLst>
              <a:gd fmla="val 50000" name="adj"/>
            </a:avLst>
          </a:prstGeom>
          <a:solidFill>
            <a:srgbClr val="171717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ko-KR"/>
              <a:t>04</a:t>
            </a:r>
            <a:endParaRPr/>
          </a:p>
        </p:txBody>
      </p:sp>
      <p:sp>
        <p:nvSpPr>
          <p:cNvPr id="3660" name="Google Shape;3660;p85"/>
          <p:cNvSpPr/>
          <p:nvPr>
            <p:ph idx="7" type="pic"/>
          </p:nvPr>
        </p:nvSpPr>
        <p:spPr>
          <a:xfrm>
            <a:off x="522925" y="3464850"/>
            <a:ext cx="4874400" cy="241207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61" name="Google Shape;3661;p85"/>
          <p:cNvSpPr/>
          <p:nvPr>
            <p:ph idx="8" type="pic"/>
          </p:nvPr>
        </p:nvSpPr>
        <p:spPr>
          <a:xfrm>
            <a:off x="5659328" y="3464850"/>
            <a:ext cx="4874400" cy="241207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62" name="Google Shape;3662;p85"/>
          <p:cNvSpPr txBox="1"/>
          <p:nvPr>
            <p:ph idx="9" type="body"/>
          </p:nvPr>
        </p:nvSpPr>
        <p:spPr>
          <a:xfrm>
            <a:off x="3224805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663" name="Google Shape;3663;p85"/>
          <p:cNvSpPr txBox="1"/>
          <p:nvPr>
            <p:ph idx="13" type="body"/>
          </p:nvPr>
        </p:nvSpPr>
        <p:spPr>
          <a:xfrm>
            <a:off x="5806385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664" name="Google Shape;3664;p85"/>
          <p:cNvSpPr txBox="1"/>
          <p:nvPr>
            <p:ph idx="14" type="body"/>
          </p:nvPr>
        </p:nvSpPr>
        <p:spPr>
          <a:xfrm>
            <a:off x="8387965" y="2317216"/>
            <a:ext cx="2153649" cy="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665" name="Google Shape;3665;p85"/>
          <p:cNvSpPr txBox="1"/>
          <p:nvPr>
            <p:ph idx="15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9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8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71" name="Google Shape;3671;p86"/>
          <p:cNvSpPr/>
          <p:nvPr>
            <p:ph idx="2" type="pic"/>
          </p:nvPr>
        </p:nvSpPr>
        <p:spPr>
          <a:xfrm>
            <a:off x="522925" y="1659074"/>
            <a:ext cx="3196848" cy="315529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72" name="Google Shape;3672;p86"/>
          <p:cNvSpPr txBox="1"/>
          <p:nvPr>
            <p:ph idx="3" type="body"/>
          </p:nvPr>
        </p:nvSpPr>
        <p:spPr>
          <a:xfrm>
            <a:off x="447981" y="5013417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73" name="Google Shape;3673;p86"/>
          <p:cNvSpPr txBox="1"/>
          <p:nvPr>
            <p:ph idx="4" type="body"/>
          </p:nvPr>
        </p:nvSpPr>
        <p:spPr>
          <a:xfrm>
            <a:off x="447982" y="5298915"/>
            <a:ext cx="3271791" cy="7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endParaRPr/>
          </a:p>
        </p:txBody>
      </p:sp>
      <p:sp>
        <p:nvSpPr>
          <p:cNvPr id="3674" name="Google Shape;3674;p86"/>
          <p:cNvSpPr/>
          <p:nvPr>
            <p:ph idx="5" type="pic"/>
          </p:nvPr>
        </p:nvSpPr>
        <p:spPr>
          <a:xfrm>
            <a:off x="3930465" y="1659074"/>
            <a:ext cx="3196848" cy="315529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75" name="Google Shape;3675;p86"/>
          <p:cNvSpPr txBox="1"/>
          <p:nvPr>
            <p:ph idx="6" type="body"/>
          </p:nvPr>
        </p:nvSpPr>
        <p:spPr>
          <a:xfrm>
            <a:off x="3855521" y="5013417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76" name="Google Shape;3676;p86"/>
          <p:cNvSpPr/>
          <p:nvPr>
            <p:ph idx="7" type="pic"/>
          </p:nvPr>
        </p:nvSpPr>
        <p:spPr>
          <a:xfrm>
            <a:off x="7347059" y="1659074"/>
            <a:ext cx="3196848" cy="315529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77" name="Google Shape;3677;p86"/>
          <p:cNvSpPr txBox="1"/>
          <p:nvPr>
            <p:ph idx="8" type="body"/>
          </p:nvPr>
        </p:nvSpPr>
        <p:spPr>
          <a:xfrm>
            <a:off x="7272115" y="5013417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78" name="Google Shape;3678;p86"/>
          <p:cNvSpPr txBox="1"/>
          <p:nvPr>
            <p:ph idx="9" type="body"/>
          </p:nvPr>
        </p:nvSpPr>
        <p:spPr>
          <a:xfrm>
            <a:off x="3855522" y="5298915"/>
            <a:ext cx="3271791" cy="7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endParaRPr/>
          </a:p>
        </p:txBody>
      </p:sp>
      <p:sp>
        <p:nvSpPr>
          <p:cNvPr id="3679" name="Google Shape;3679;p86"/>
          <p:cNvSpPr txBox="1"/>
          <p:nvPr>
            <p:ph idx="13" type="body"/>
          </p:nvPr>
        </p:nvSpPr>
        <p:spPr>
          <a:xfrm>
            <a:off x="7272116" y="5298915"/>
            <a:ext cx="3271791" cy="7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br>
              <a:rPr lang="ko-KR"/>
            </a:br>
            <a:endParaRPr/>
          </a:p>
        </p:txBody>
      </p:sp>
      <p:sp>
        <p:nvSpPr>
          <p:cNvPr id="3680" name="Google Shape;3680;p86"/>
          <p:cNvSpPr txBox="1"/>
          <p:nvPr>
            <p:ph idx="14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4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p8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86" name="Google Shape;3686;p87"/>
          <p:cNvSpPr/>
          <p:nvPr>
            <p:ph idx="2" type="pic"/>
          </p:nvPr>
        </p:nvSpPr>
        <p:spPr>
          <a:xfrm>
            <a:off x="7359516" y="981076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87" name="Google Shape;3687;p87"/>
          <p:cNvSpPr/>
          <p:nvPr>
            <p:ph idx="3" type="pic"/>
          </p:nvPr>
        </p:nvSpPr>
        <p:spPr>
          <a:xfrm>
            <a:off x="3916370" y="981076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88" name="Google Shape;3688;p87"/>
          <p:cNvSpPr/>
          <p:nvPr>
            <p:ph idx="4" type="pic"/>
          </p:nvPr>
        </p:nvSpPr>
        <p:spPr>
          <a:xfrm>
            <a:off x="7359516" y="3574973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89" name="Google Shape;3689;p87"/>
          <p:cNvSpPr/>
          <p:nvPr>
            <p:ph idx="5" type="pic"/>
          </p:nvPr>
        </p:nvSpPr>
        <p:spPr>
          <a:xfrm>
            <a:off x="3916370" y="3574973"/>
            <a:ext cx="3183626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90" name="Google Shape;3690;p87"/>
          <p:cNvSpPr txBox="1"/>
          <p:nvPr>
            <p:ph idx="6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691" name="Google Shape;3691;p87"/>
          <p:cNvSpPr txBox="1"/>
          <p:nvPr>
            <p:ph idx="7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5" name="Shape 3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Google Shape;3696;p88"/>
          <p:cNvSpPr/>
          <p:nvPr>
            <p:ph idx="2" type="pic"/>
          </p:nvPr>
        </p:nvSpPr>
        <p:spPr>
          <a:xfrm>
            <a:off x="8244537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697" name="Google Shape;3697;p8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698" name="Google Shape;3698;p88"/>
          <p:cNvSpPr txBox="1"/>
          <p:nvPr>
            <p:ph idx="3" type="body"/>
          </p:nvPr>
        </p:nvSpPr>
        <p:spPr>
          <a:xfrm>
            <a:off x="8244537" y="5443075"/>
            <a:ext cx="2298606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699" name="Google Shape;3699;p88"/>
          <p:cNvSpPr txBox="1"/>
          <p:nvPr>
            <p:ph idx="4" type="body"/>
          </p:nvPr>
        </p:nvSpPr>
        <p:spPr>
          <a:xfrm>
            <a:off x="8244534" y="5705688"/>
            <a:ext cx="2298610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00" name="Google Shape;3700;p88"/>
          <p:cNvSpPr/>
          <p:nvPr>
            <p:ph idx="5" type="pic"/>
          </p:nvPr>
        </p:nvSpPr>
        <p:spPr>
          <a:xfrm>
            <a:off x="5669608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01" name="Google Shape;3701;p88"/>
          <p:cNvSpPr txBox="1"/>
          <p:nvPr>
            <p:ph idx="6" type="body"/>
          </p:nvPr>
        </p:nvSpPr>
        <p:spPr>
          <a:xfrm>
            <a:off x="5669603" y="5443075"/>
            <a:ext cx="229060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02" name="Google Shape;3702;p88"/>
          <p:cNvSpPr txBox="1"/>
          <p:nvPr>
            <p:ph idx="7" type="body"/>
          </p:nvPr>
        </p:nvSpPr>
        <p:spPr>
          <a:xfrm>
            <a:off x="5669600" y="5705688"/>
            <a:ext cx="2290606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03" name="Google Shape;3703;p88"/>
          <p:cNvSpPr/>
          <p:nvPr>
            <p:ph idx="8" type="pic"/>
          </p:nvPr>
        </p:nvSpPr>
        <p:spPr>
          <a:xfrm>
            <a:off x="3094678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04" name="Google Shape;3704;p88"/>
          <p:cNvSpPr txBox="1"/>
          <p:nvPr>
            <p:ph idx="9" type="body"/>
          </p:nvPr>
        </p:nvSpPr>
        <p:spPr>
          <a:xfrm>
            <a:off x="3094678" y="5443075"/>
            <a:ext cx="2298606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05" name="Google Shape;3705;p88"/>
          <p:cNvSpPr txBox="1"/>
          <p:nvPr>
            <p:ph idx="13" type="body"/>
          </p:nvPr>
        </p:nvSpPr>
        <p:spPr>
          <a:xfrm>
            <a:off x="3094679" y="5705688"/>
            <a:ext cx="2298605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06" name="Google Shape;3706;p88"/>
          <p:cNvSpPr/>
          <p:nvPr>
            <p:ph idx="14" type="pic"/>
          </p:nvPr>
        </p:nvSpPr>
        <p:spPr>
          <a:xfrm>
            <a:off x="519748" y="981076"/>
            <a:ext cx="2298605" cy="4284988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07" name="Google Shape;3707;p88"/>
          <p:cNvSpPr txBox="1"/>
          <p:nvPr>
            <p:ph idx="15" type="body"/>
          </p:nvPr>
        </p:nvSpPr>
        <p:spPr>
          <a:xfrm>
            <a:off x="519748" y="5443075"/>
            <a:ext cx="2298605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08" name="Google Shape;3708;p88"/>
          <p:cNvSpPr txBox="1"/>
          <p:nvPr>
            <p:ph idx="16" type="body"/>
          </p:nvPr>
        </p:nvSpPr>
        <p:spPr>
          <a:xfrm>
            <a:off x="519750" y="5705688"/>
            <a:ext cx="2298604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2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89"/>
          <p:cNvSpPr/>
          <p:nvPr>
            <p:ph idx="2" type="pic"/>
          </p:nvPr>
        </p:nvSpPr>
        <p:spPr>
          <a:xfrm>
            <a:off x="519748" y="981075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14" name="Google Shape;3714;p89"/>
          <p:cNvSpPr/>
          <p:nvPr>
            <p:ph idx="3" type="pic"/>
          </p:nvPr>
        </p:nvSpPr>
        <p:spPr>
          <a:xfrm>
            <a:off x="5649696" y="981075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15" name="Google Shape;3715;p8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716" name="Google Shape;3716;p89"/>
          <p:cNvSpPr txBox="1"/>
          <p:nvPr>
            <p:ph idx="4" type="body"/>
          </p:nvPr>
        </p:nvSpPr>
        <p:spPr>
          <a:xfrm>
            <a:off x="444804" y="2829308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17" name="Google Shape;3717;p89"/>
          <p:cNvSpPr txBox="1"/>
          <p:nvPr>
            <p:ph idx="5" type="body"/>
          </p:nvPr>
        </p:nvSpPr>
        <p:spPr>
          <a:xfrm>
            <a:off x="444806" y="3100799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18" name="Google Shape;3718;p89"/>
          <p:cNvSpPr txBox="1"/>
          <p:nvPr>
            <p:ph idx="6" type="body"/>
          </p:nvPr>
        </p:nvSpPr>
        <p:spPr>
          <a:xfrm>
            <a:off x="5574752" y="2829308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19" name="Google Shape;3719;p89"/>
          <p:cNvSpPr txBox="1"/>
          <p:nvPr>
            <p:ph idx="7" type="body"/>
          </p:nvPr>
        </p:nvSpPr>
        <p:spPr>
          <a:xfrm>
            <a:off x="5574754" y="3100799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20" name="Google Shape;3720;p89"/>
          <p:cNvSpPr/>
          <p:nvPr>
            <p:ph idx="8" type="pic"/>
          </p:nvPr>
        </p:nvSpPr>
        <p:spPr>
          <a:xfrm>
            <a:off x="519748" y="3573202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21" name="Google Shape;3721;p89"/>
          <p:cNvSpPr/>
          <p:nvPr>
            <p:ph idx="9" type="pic"/>
          </p:nvPr>
        </p:nvSpPr>
        <p:spPr>
          <a:xfrm>
            <a:off x="5649696" y="3573202"/>
            <a:ext cx="4893446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22" name="Google Shape;3722;p89"/>
          <p:cNvSpPr txBox="1"/>
          <p:nvPr>
            <p:ph idx="13" type="body"/>
          </p:nvPr>
        </p:nvSpPr>
        <p:spPr>
          <a:xfrm>
            <a:off x="444804" y="5421435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23" name="Google Shape;3723;p89"/>
          <p:cNvSpPr txBox="1"/>
          <p:nvPr>
            <p:ph idx="14" type="body"/>
          </p:nvPr>
        </p:nvSpPr>
        <p:spPr>
          <a:xfrm>
            <a:off x="444806" y="5692926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24" name="Google Shape;3724;p89"/>
          <p:cNvSpPr txBox="1"/>
          <p:nvPr>
            <p:ph idx="15" type="body"/>
          </p:nvPr>
        </p:nvSpPr>
        <p:spPr>
          <a:xfrm>
            <a:off x="5574752" y="5421435"/>
            <a:ext cx="4968390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25" name="Google Shape;3725;p89"/>
          <p:cNvSpPr txBox="1"/>
          <p:nvPr>
            <p:ph idx="16" type="body"/>
          </p:nvPr>
        </p:nvSpPr>
        <p:spPr>
          <a:xfrm>
            <a:off x="5574754" y="5692926"/>
            <a:ext cx="49683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2325" name="Google Shape;2325;p9"/>
          <p:cNvSpPr txBox="1"/>
          <p:nvPr>
            <p:ph idx="2" type="body"/>
          </p:nvPr>
        </p:nvSpPr>
        <p:spPr>
          <a:xfrm>
            <a:off x="6432736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ko-KR"/>
              <a:t>name</a:t>
            </a:r>
            <a:endParaRPr/>
          </a:p>
        </p:txBody>
      </p:sp>
      <p:sp>
        <p:nvSpPr>
          <p:cNvPr id="2326" name="Google Shape;2326;p9"/>
          <p:cNvSpPr txBox="1"/>
          <p:nvPr>
            <p:ph idx="3" type="body"/>
          </p:nvPr>
        </p:nvSpPr>
        <p:spPr>
          <a:xfrm>
            <a:off x="428542" y="2484055"/>
            <a:ext cx="5401264" cy="754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ko-KR"/>
              <a:t>○○○ 님</a:t>
            </a:r>
            <a:endParaRPr/>
          </a:p>
        </p:txBody>
      </p:sp>
      <p:sp>
        <p:nvSpPr>
          <p:cNvPr id="2327" name="Google Shape;2327;p9"/>
          <p:cNvSpPr/>
          <p:nvPr>
            <p:ph idx="4" type="body"/>
          </p:nvPr>
        </p:nvSpPr>
        <p:spPr>
          <a:xfrm>
            <a:off x="496231" y="1831295"/>
            <a:ext cx="1853045" cy="491995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ko-KR"/>
              <a:t>강사님 소개</a:t>
            </a:r>
            <a:endParaRPr/>
          </a:p>
        </p:txBody>
      </p:sp>
      <p:sp>
        <p:nvSpPr>
          <p:cNvPr id="2328" name="Google Shape;2328;p9"/>
          <p:cNvSpPr/>
          <p:nvPr>
            <p:ph idx="5" type="pic"/>
          </p:nvPr>
        </p:nvSpPr>
        <p:spPr>
          <a:xfrm>
            <a:off x="6741379" y="1531938"/>
            <a:ext cx="3789362" cy="3789362"/>
          </a:xfrm>
          <a:prstGeom prst="ellipse">
            <a:avLst/>
          </a:prstGeom>
          <a:noFill/>
          <a:ln>
            <a:noFill/>
          </a:ln>
        </p:spPr>
      </p:sp>
      <p:sp>
        <p:nvSpPr>
          <p:cNvPr id="2329" name="Google Shape;2329;p9"/>
          <p:cNvSpPr txBox="1"/>
          <p:nvPr>
            <p:ph idx="6" type="body"/>
          </p:nvPr>
        </p:nvSpPr>
        <p:spPr>
          <a:xfrm>
            <a:off x="417525" y="3284766"/>
            <a:ext cx="5412281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2330" name="Google Shape;2330;p9"/>
          <p:cNvSpPr txBox="1"/>
          <p:nvPr>
            <p:ph idx="7" type="body"/>
          </p:nvPr>
        </p:nvSpPr>
        <p:spPr>
          <a:xfrm>
            <a:off x="417525" y="4610786"/>
            <a:ext cx="5412281" cy="89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9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90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731" name="Google Shape;3731;p90"/>
          <p:cNvSpPr/>
          <p:nvPr>
            <p:ph idx="2" type="pic"/>
          </p:nvPr>
        </p:nvSpPr>
        <p:spPr>
          <a:xfrm>
            <a:off x="522925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32" name="Google Shape;3732;p90"/>
          <p:cNvSpPr txBox="1"/>
          <p:nvPr>
            <p:ph idx="3" type="body"/>
          </p:nvPr>
        </p:nvSpPr>
        <p:spPr>
          <a:xfrm>
            <a:off x="464097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733" name="Google Shape;3733;p90"/>
          <p:cNvSpPr txBox="1"/>
          <p:nvPr>
            <p:ph idx="4" type="body"/>
          </p:nvPr>
        </p:nvSpPr>
        <p:spPr>
          <a:xfrm>
            <a:off x="464097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34" name="Google Shape;3734;p90"/>
          <p:cNvSpPr txBox="1"/>
          <p:nvPr>
            <p:ph idx="5" type="body"/>
          </p:nvPr>
        </p:nvSpPr>
        <p:spPr>
          <a:xfrm>
            <a:off x="464097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35" name="Google Shape;3735;p90"/>
          <p:cNvSpPr/>
          <p:nvPr>
            <p:ph idx="6" type="pic"/>
          </p:nvPr>
        </p:nvSpPr>
        <p:spPr>
          <a:xfrm>
            <a:off x="3083820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36" name="Google Shape;3736;p90"/>
          <p:cNvSpPr txBox="1"/>
          <p:nvPr>
            <p:ph idx="7" type="body"/>
          </p:nvPr>
        </p:nvSpPr>
        <p:spPr>
          <a:xfrm>
            <a:off x="3024992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737" name="Google Shape;3737;p90"/>
          <p:cNvSpPr txBox="1"/>
          <p:nvPr>
            <p:ph idx="8" type="body"/>
          </p:nvPr>
        </p:nvSpPr>
        <p:spPr>
          <a:xfrm>
            <a:off x="3024992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38" name="Google Shape;3738;p90"/>
          <p:cNvSpPr txBox="1"/>
          <p:nvPr>
            <p:ph idx="9" type="body"/>
          </p:nvPr>
        </p:nvSpPr>
        <p:spPr>
          <a:xfrm>
            <a:off x="3024992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39" name="Google Shape;3739;p90"/>
          <p:cNvSpPr/>
          <p:nvPr>
            <p:ph idx="13" type="pic"/>
          </p:nvPr>
        </p:nvSpPr>
        <p:spPr>
          <a:xfrm>
            <a:off x="5644715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40" name="Google Shape;3740;p90"/>
          <p:cNvSpPr txBox="1"/>
          <p:nvPr>
            <p:ph idx="14" type="body"/>
          </p:nvPr>
        </p:nvSpPr>
        <p:spPr>
          <a:xfrm>
            <a:off x="5585887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741" name="Google Shape;3741;p90"/>
          <p:cNvSpPr txBox="1"/>
          <p:nvPr>
            <p:ph idx="15" type="body"/>
          </p:nvPr>
        </p:nvSpPr>
        <p:spPr>
          <a:xfrm>
            <a:off x="5585887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42" name="Google Shape;3742;p90"/>
          <p:cNvSpPr txBox="1"/>
          <p:nvPr>
            <p:ph idx="16" type="body"/>
          </p:nvPr>
        </p:nvSpPr>
        <p:spPr>
          <a:xfrm>
            <a:off x="5585887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43" name="Google Shape;3743;p90"/>
          <p:cNvSpPr/>
          <p:nvPr>
            <p:ph idx="17" type="pic"/>
          </p:nvPr>
        </p:nvSpPr>
        <p:spPr>
          <a:xfrm>
            <a:off x="8205609" y="1659074"/>
            <a:ext cx="2337533" cy="2340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44" name="Google Shape;3744;p90"/>
          <p:cNvSpPr txBox="1"/>
          <p:nvPr>
            <p:ph idx="18" type="body"/>
          </p:nvPr>
        </p:nvSpPr>
        <p:spPr>
          <a:xfrm>
            <a:off x="8146781" y="4143401"/>
            <a:ext cx="2396361" cy="400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ko-KR"/>
              <a:t>주제</a:t>
            </a:r>
            <a:endParaRPr/>
          </a:p>
        </p:txBody>
      </p:sp>
      <p:sp>
        <p:nvSpPr>
          <p:cNvPr id="3745" name="Google Shape;3745;p90"/>
          <p:cNvSpPr txBox="1"/>
          <p:nvPr>
            <p:ph idx="19" type="body"/>
          </p:nvPr>
        </p:nvSpPr>
        <p:spPr>
          <a:xfrm>
            <a:off x="8146781" y="4644639"/>
            <a:ext cx="2396361" cy="6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46" name="Google Shape;3746;p90"/>
          <p:cNvSpPr txBox="1"/>
          <p:nvPr>
            <p:ph idx="20" type="body"/>
          </p:nvPr>
        </p:nvSpPr>
        <p:spPr>
          <a:xfrm>
            <a:off x="8146781" y="5391969"/>
            <a:ext cx="2396361" cy="26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4461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747" name="Google Shape;3747;p90"/>
          <p:cNvSpPr txBox="1"/>
          <p:nvPr>
            <p:ph idx="21" type="body"/>
          </p:nvPr>
        </p:nvSpPr>
        <p:spPr>
          <a:xfrm>
            <a:off x="417525" y="835144"/>
            <a:ext cx="5335912" cy="50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91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753" name="Google Shape;3753;p91"/>
          <p:cNvSpPr/>
          <p:nvPr>
            <p:ph idx="2" type="pic"/>
          </p:nvPr>
        </p:nvSpPr>
        <p:spPr>
          <a:xfrm>
            <a:off x="3925423" y="981076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54" name="Google Shape;3754;p91"/>
          <p:cNvSpPr/>
          <p:nvPr>
            <p:ph idx="3" type="pic"/>
          </p:nvPr>
        </p:nvSpPr>
        <p:spPr>
          <a:xfrm>
            <a:off x="8479317" y="981076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55" name="Google Shape;3755;p91"/>
          <p:cNvSpPr/>
          <p:nvPr>
            <p:ph idx="4" type="pic"/>
          </p:nvPr>
        </p:nvSpPr>
        <p:spPr>
          <a:xfrm>
            <a:off x="6198446" y="981076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56" name="Google Shape;3756;p91"/>
          <p:cNvSpPr/>
          <p:nvPr>
            <p:ph idx="5" type="pic"/>
          </p:nvPr>
        </p:nvSpPr>
        <p:spPr>
          <a:xfrm>
            <a:off x="3925423" y="3574972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57" name="Google Shape;3757;p91"/>
          <p:cNvSpPr/>
          <p:nvPr>
            <p:ph idx="6" type="pic"/>
          </p:nvPr>
        </p:nvSpPr>
        <p:spPr>
          <a:xfrm>
            <a:off x="8479317" y="3574972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58" name="Google Shape;3758;p91"/>
          <p:cNvSpPr/>
          <p:nvPr>
            <p:ph idx="7" type="pic"/>
          </p:nvPr>
        </p:nvSpPr>
        <p:spPr>
          <a:xfrm>
            <a:off x="6198446" y="3574972"/>
            <a:ext cx="2063825" cy="2301952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59" name="Google Shape;3759;p91"/>
          <p:cNvSpPr txBox="1"/>
          <p:nvPr>
            <p:ph idx="8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760" name="Google Shape;3760;p91"/>
          <p:cNvSpPr txBox="1"/>
          <p:nvPr>
            <p:ph idx="9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4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5" name="Google Shape;3765;p92"/>
          <p:cNvSpPr txBox="1"/>
          <p:nvPr>
            <p:ph idx="1" type="body"/>
          </p:nvPr>
        </p:nvSpPr>
        <p:spPr>
          <a:xfrm>
            <a:off x="444804" y="5421435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66" name="Google Shape;3766;p92"/>
          <p:cNvSpPr txBox="1"/>
          <p:nvPr>
            <p:ph idx="2" type="body"/>
          </p:nvPr>
        </p:nvSpPr>
        <p:spPr>
          <a:xfrm>
            <a:off x="444805" y="5680299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67" name="Google Shape;3767;p92"/>
          <p:cNvSpPr/>
          <p:nvPr>
            <p:ph idx="3" type="pic"/>
          </p:nvPr>
        </p:nvSpPr>
        <p:spPr>
          <a:xfrm>
            <a:off x="519748" y="3573202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68" name="Google Shape;3768;p92"/>
          <p:cNvSpPr/>
          <p:nvPr>
            <p:ph idx="4" type="pic"/>
          </p:nvPr>
        </p:nvSpPr>
        <p:spPr>
          <a:xfrm>
            <a:off x="3925939" y="3573202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69" name="Google Shape;3769;p92"/>
          <p:cNvSpPr/>
          <p:nvPr>
            <p:ph idx="5" type="pic"/>
          </p:nvPr>
        </p:nvSpPr>
        <p:spPr>
          <a:xfrm>
            <a:off x="7346294" y="3573202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70" name="Google Shape;3770;p92"/>
          <p:cNvSpPr txBox="1"/>
          <p:nvPr>
            <p:ph idx="6" type="body"/>
          </p:nvPr>
        </p:nvSpPr>
        <p:spPr>
          <a:xfrm>
            <a:off x="3850995" y="5421435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71" name="Google Shape;3771;p92"/>
          <p:cNvSpPr txBox="1"/>
          <p:nvPr>
            <p:ph idx="7" type="body"/>
          </p:nvPr>
        </p:nvSpPr>
        <p:spPr>
          <a:xfrm>
            <a:off x="3850996" y="5680299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72" name="Google Shape;3772;p92"/>
          <p:cNvSpPr txBox="1"/>
          <p:nvPr>
            <p:ph idx="8" type="body"/>
          </p:nvPr>
        </p:nvSpPr>
        <p:spPr>
          <a:xfrm>
            <a:off x="7271350" y="5421435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73" name="Google Shape;3773;p92"/>
          <p:cNvSpPr txBox="1"/>
          <p:nvPr>
            <p:ph idx="9" type="body"/>
          </p:nvPr>
        </p:nvSpPr>
        <p:spPr>
          <a:xfrm>
            <a:off x="7271351" y="5680299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74" name="Google Shape;3774;p92"/>
          <p:cNvSpPr txBox="1"/>
          <p:nvPr>
            <p:ph idx="13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775" name="Google Shape;3775;p92"/>
          <p:cNvSpPr txBox="1"/>
          <p:nvPr>
            <p:ph idx="14" type="body"/>
          </p:nvPr>
        </p:nvSpPr>
        <p:spPr>
          <a:xfrm>
            <a:off x="444804" y="2829308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76" name="Google Shape;3776;p92"/>
          <p:cNvSpPr txBox="1"/>
          <p:nvPr>
            <p:ph idx="15" type="body"/>
          </p:nvPr>
        </p:nvSpPr>
        <p:spPr>
          <a:xfrm>
            <a:off x="444805" y="3088172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77" name="Google Shape;3777;p92"/>
          <p:cNvSpPr/>
          <p:nvPr>
            <p:ph idx="16" type="pic"/>
          </p:nvPr>
        </p:nvSpPr>
        <p:spPr>
          <a:xfrm>
            <a:off x="519748" y="981075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78" name="Google Shape;3778;p92"/>
          <p:cNvSpPr/>
          <p:nvPr>
            <p:ph idx="17" type="pic"/>
          </p:nvPr>
        </p:nvSpPr>
        <p:spPr>
          <a:xfrm>
            <a:off x="3925939" y="981075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79" name="Google Shape;3779;p92"/>
          <p:cNvSpPr/>
          <p:nvPr>
            <p:ph idx="18" type="pic"/>
          </p:nvPr>
        </p:nvSpPr>
        <p:spPr>
          <a:xfrm>
            <a:off x="7346294" y="981075"/>
            <a:ext cx="3196848" cy="176212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80" name="Google Shape;3780;p92"/>
          <p:cNvSpPr txBox="1"/>
          <p:nvPr>
            <p:ph idx="19" type="body"/>
          </p:nvPr>
        </p:nvSpPr>
        <p:spPr>
          <a:xfrm>
            <a:off x="3850995" y="2829308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81" name="Google Shape;3781;p92"/>
          <p:cNvSpPr txBox="1"/>
          <p:nvPr>
            <p:ph idx="20" type="body"/>
          </p:nvPr>
        </p:nvSpPr>
        <p:spPr>
          <a:xfrm>
            <a:off x="3850996" y="3088172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82" name="Google Shape;3782;p92"/>
          <p:cNvSpPr txBox="1"/>
          <p:nvPr>
            <p:ph idx="21" type="body"/>
          </p:nvPr>
        </p:nvSpPr>
        <p:spPr>
          <a:xfrm>
            <a:off x="7271350" y="2829308"/>
            <a:ext cx="327179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83" name="Google Shape;3783;p92"/>
          <p:cNvSpPr txBox="1"/>
          <p:nvPr>
            <p:ph idx="22" type="body"/>
          </p:nvPr>
        </p:nvSpPr>
        <p:spPr>
          <a:xfrm>
            <a:off x="7271351" y="3088172"/>
            <a:ext cx="32717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7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p93"/>
          <p:cNvSpPr/>
          <p:nvPr>
            <p:ph idx="2" type="pic"/>
          </p:nvPr>
        </p:nvSpPr>
        <p:spPr>
          <a:xfrm>
            <a:off x="8244537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89" name="Google Shape;3789;p93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790" name="Google Shape;3790;p93"/>
          <p:cNvSpPr/>
          <p:nvPr>
            <p:ph idx="3" type="pic"/>
          </p:nvPr>
        </p:nvSpPr>
        <p:spPr>
          <a:xfrm>
            <a:off x="5665684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91" name="Google Shape;3791;p93"/>
          <p:cNvSpPr/>
          <p:nvPr>
            <p:ph idx="4" type="pic"/>
          </p:nvPr>
        </p:nvSpPr>
        <p:spPr>
          <a:xfrm>
            <a:off x="3095737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92" name="Google Shape;3792;p93"/>
          <p:cNvSpPr/>
          <p:nvPr>
            <p:ph idx="5" type="pic"/>
          </p:nvPr>
        </p:nvSpPr>
        <p:spPr>
          <a:xfrm>
            <a:off x="519748" y="98107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793" name="Google Shape;3793;p93"/>
          <p:cNvSpPr txBox="1"/>
          <p:nvPr>
            <p:ph idx="6" type="body"/>
          </p:nvPr>
        </p:nvSpPr>
        <p:spPr>
          <a:xfrm>
            <a:off x="8145379" y="2829308"/>
            <a:ext cx="2397763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94" name="Google Shape;3794;p93"/>
          <p:cNvSpPr txBox="1"/>
          <p:nvPr>
            <p:ph idx="7" type="body"/>
          </p:nvPr>
        </p:nvSpPr>
        <p:spPr>
          <a:xfrm>
            <a:off x="8145375" y="3088172"/>
            <a:ext cx="23977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95" name="Google Shape;3795;p93"/>
          <p:cNvSpPr txBox="1"/>
          <p:nvPr>
            <p:ph idx="8" type="body"/>
          </p:nvPr>
        </p:nvSpPr>
        <p:spPr>
          <a:xfrm>
            <a:off x="5566517" y="2829308"/>
            <a:ext cx="239777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96" name="Google Shape;3796;p93"/>
          <p:cNvSpPr txBox="1"/>
          <p:nvPr>
            <p:ph idx="9" type="body"/>
          </p:nvPr>
        </p:nvSpPr>
        <p:spPr>
          <a:xfrm>
            <a:off x="5566513" y="3088172"/>
            <a:ext cx="2397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97" name="Google Shape;3797;p93"/>
          <p:cNvSpPr txBox="1"/>
          <p:nvPr>
            <p:ph idx="13" type="body"/>
          </p:nvPr>
        </p:nvSpPr>
        <p:spPr>
          <a:xfrm>
            <a:off x="2996583" y="2829308"/>
            <a:ext cx="2397759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798" name="Google Shape;3798;p93"/>
          <p:cNvSpPr txBox="1"/>
          <p:nvPr>
            <p:ph idx="14" type="body"/>
          </p:nvPr>
        </p:nvSpPr>
        <p:spPr>
          <a:xfrm>
            <a:off x="2996584" y="3088172"/>
            <a:ext cx="23977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799" name="Google Shape;3799;p93"/>
          <p:cNvSpPr/>
          <p:nvPr>
            <p:ph idx="15" type="pic"/>
          </p:nvPr>
        </p:nvSpPr>
        <p:spPr>
          <a:xfrm>
            <a:off x="8244537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00" name="Google Shape;3800;p93"/>
          <p:cNvSpPr/>
          <p:nvPr>
            <p:ph idx="16" type="pic"/>
          </p:nvPr>
        </p:nvSpPr>
        <p:spPr>
          <a:xfrm>
            <a:off x="5665684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01" name="Google Shape;3801;p93"/>
          <p:cNvSpPr/>
          <p:nvPr>
            <p:ph idx="17" type="pic"/>
          </p:nvPr>
        </p:nvSpPr>
        <p:spPr>
          <a:xfrm>
            <a:off x="3095737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02" name="Google Shape;3802;p93"/>
          <p:cNvSpPr/>
          <p:nvPr>
            <p:ph idx="18" type="pic"/>
          </p:nvPr>
        </p:nvSpPr>
        <p:spPr>
          <a:xfrm>
            <a:off x="519748" y="3579726"/>
            <a:ext cx="2298605" cy="1762124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03" name="Google Shape;3803;p93"/>
          <p:cNvSpPr txBox="1"/>
          <p:nvPr>
            <p:ph idx="19" type="body"/>
          </p:nvPr>
        </p:nvSpPr>
        <p:spPr>
          <a:xfrm>
            <a:off x="8145379" y="5427958"/>
            <a:ext cx="2397763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804" name="Google Shape;3804;p93"/>
          <p:cNvSpPr txBox="1"/>
          <p:nvPr>
            <p:ph idx="20" type="body"/>
          </p:nvPr>
        </p:nvSpPr>
        <p:spPr>
          <a:xfrm>
            <a:off x="8145375" y="5686822"/>
            <a:ext cx="23977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805" name="Google Shape;3805;p93"/>
          <p:cNvSpPr txBox="1"/>
          <p:nvPr>
            <p:ph idx="21" type="body"/>
          </p:nvPr>
        </p:nvSpPr>
        <p:spPr>
          <a:xfrm>
            <a:off x="5566517" y="5427958"/>
            <a:ext cx="2397772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806" name="Google Shape;3806;p93"/>
          <p:cNvSpPr txBox="1"/>
          <p:nvPr>
            <p:ph idx="22" type="body"/>
          </p:nvPr>
        </p:nvSpPr>
        <p:spPr>
          <a:xfrm>
            <a:off x="5566513" y="5686822"/>
            <a:ext cx="2397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807" name="Google Shape;3807;p93"/>
          <p:cNvSpPr txBox="1"/>
          <p:nvPr>
            <p:ph idx="23" type="body"/>
          </p:nvPr>
        </p:nvSpPr>
        <p:spPr>
          <a:xfrm>
            <a:off x="2996583" y="5427958"/>
            <a:ext cx="2397759" cy="291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808" name="Google Shape;3808;p93"/>
          <p:cNvSpPr txBox="1"/>
          <p:nvPr>
            <p:ph idx="24" type="body"/>
          </p:nvPr>
        </p:nvSpPr>
        <p:spPr>
          <a:xfrm>
            <a:off x="2996584" y="5686822"/>
            <a:ext cx="23977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809" name="Google Shape;3809;p93"/>
          <p:cNvSpPr txBox="1"/>
          <p:nvPr>
            <p:ph idx="25" type="body"/>
          </p:nvPr>
        </p:nvSpPr>
        <p:spPr>
          <a:xfrm>
            <a:off x="444500" y="5421313"/>
            <a:ext cx="2371725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810" name="Google Shape;3810;p93"/>
          <p:cNvSpPr txBox="1"/>
          <p:nvPr>
            <p:ph idx="26" type="body"/>
          </p:nvPr>
        </p:nvSpPr>
        <p:spPr>
          <a:xfrm>
            <a:off x="444500" y="5680075"/>
            <a:ext cx="2371725" cy="30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  <p:sp>
        <p:nvSpPr>
          <p:cNvPr id="3811" name="Google Shape;3811;p93"/>
          <p:cNvSpPr txBox="1"/>
          <p:nvPr>
            <p:ph idx="27" type="body"/>
          </p:nvPr>
        </p:nvSpPr>
        <p:spPr>
          <a:xfrm>
            <a:off x="444500" y="2828925"/>
            <a:ext cx="2371725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ko-KR"/>
              <a:t>주제를 입력해주세요</a:t>
            </a:r>
            <a:endParaRPr/>
          </a:p>
        </p:txBody>
      </p:sp>
      <p:sp>
        <p:nvSpPr>
          <p:cNvPr id="3812" name="Google Shape;3812;p93"/>
          <p:cNvSpPr txBox="1"/>
          <p:nvPr>
            <p:ph idx="28" type="body"/>
          </p:nvPr>
        </p:nvSpPr>
        <p:spPr>
          <a:xfrm>
            <a:off x="444500" y="3087688"/>
            <a:ext cx="2371725" cy="30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ko-KR"/>
              <a:t>내용을 입력해주세요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6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Google Shape;3817;p94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818" name="Google Shape;3818;p94"/>
          <p:cNvSpPr/>
          <p:nvPr>
            <p:ph idx="2" type="pic"/>
          </p:nvPr>
        </p:nvSpPr>
        <p:spPr>
          <a:xfrm>
            <a:off x="3925423" y="981076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19" name="Google Shape;3819;p94"/>
          <p:cNvSpPr/>
          <p:nvPr>
            <p:ph idx="3" type="pic"/>
          </p:nvPr>
        </p:nvSpPr>
        <p:spPr>
          <a:xfrm>
            <a:off x="8479317" y="981076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20" name="Google Shape;3820;p94"/>
          <p:cNvSpPr/>
          <p:nvPr>
            <p:ph idx="4" type="pic"/>
          </p:nvPr>
        </p:nvSpPr>
        <p:spPr>
          <a:xfrm>
            <a:off x="6202370" y="981076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21" name="Google Shape;3821;p94"/>
          <p:cNvSpPr/>
          <p:nvPr>
            <p:ph idx="5" type="pic"/>
          </p:nvPr>
        </p:nvSpPr>
        <p:spPr>
          <a:xfrm>
            <a:off x="3925423" y="2691158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22" name="Google Shape;3822;p94"/>
          <p:cNvSpPr/>
          <p:nvPr>
            <p:ph idx="6" type="pic"/>
          </p:nvPr>
        </p:nvSpPr>
        <p:spPr>
          <a:xfrm>
            <a:off x="8479317" y="2691158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23" name="Google Shape;3823;p94"/>
          <p:cNvSpPr/>
          <p:nvPr>
            <p:ph idx="7" type="pic"/>
          </p:nvPr>
        </p:nvSpPr>
        <p:spPr>
          <a:xfrm>
            <a:off x="6202370" y="2691158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24" name="Google Shape;3824;p94"/>
          <p:cNvSpPr txBox="1"/>
          <p:nvPr>
            <p:ph idx="8" type="body"/>
          </p:nvPr>
        </p:nvSpPr>
        <p:spPr>
          <a:xfrm>
            <a:off x="417525" y="2356318"/>
            <a:ext cx="3337729" cy="1159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ko-KR"/>
              <a:t>주제를</a:t>
            </a:r>
            <a:br>
              <a:rPr lang="ko-KR"/>
            </a:br>
            <a:r>
              <a:rPr lang="ko-KR"/>
              <a:t>입력해주세요</a:t>
            </a:r>
            <a:endParaRPr/>
          </a:p>
        </p:txBody>
      </p:sp>
      <p:sp>
        <p:nvSpPr>
          <p:cNvPr id="3825" name="Google Shape;3825;p94"/>
          <p:cNvSpPr txBox="1"/>
          <p:nvPr>
            <p:ph idx="9" type="body"/>
          </p:nvPr>
        </p:nvSpPr>
        <p:spPr>
          <a:xfrm>
            <a:off x="417526" y="3695989"/>
            <a:ext cx="3337729" cy="75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ko-KR"/>
              <a:t>내용을 입력해주세요</a:t>
            </a:r>
            <a:br>
              <a:rPr lang="ko-KR"/>
            </a:br>
            <a:r>
              <a:rPr lang="ko-KR"/>
              <a:t>내용을 입력해주세요</a:t>
            </a:r>
            <a:endParaRPr/>
          </a:p>
        </p:txBody>
      </p:sp>
      <p:sp>
        <p:nvSpPr>
          <p:cNvPr id="3826" name="Google Shape;3826;p94"/>
          <p:cNvSpPr/>
          <p:nvPr>
            <p:ph idx="13" type="pic"/>
          </p:nvPr>
        </p:nvSpPr>
        <p:spPr>
          <a:xfrm>
            <a:off x="3925423" y="4401241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27" name="Google Shape;3827;p94"/>
          <p:cNvSpPr/>
          <p:nvPr>
            <p:ph idx="14" type="pic"/>
          </p:nvPr>
        </p:nvSpPr>
        <p:spPr>
          <a:xfrm>
            <a:off x="8479317" y="4401241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28" name="Google Shape;3828;p94"/>
          <p:cNvSpPr/>
          <p:nvPr>
            <p:ph idx="15" type="pic"/>
          </p:nvPr>
        </p:nvSpPr>
        <p:spPr>
          <a:xfrm>
            <a:off x="6202370" y="4401241"/>
            <a:ext cx="2063825" cy="1475685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p95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834" name="Google Shape;3834;p95"/>
          <p:cNvSpPr/>
          <p:nvPr>
            <p:ph idx="2" type="pic"/>
          </p:nvPr>
        </p:nvSpPr>
        <p:spPr>
          <a:xfrm>
            <a:off x="522925" y="981074"/>
            <a:ext cx="10024362" cy="4903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8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p96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840" name="Google Shape;3840;p96"/>
          <p:cNvSpPr/>
          <p:nvPr>
            <p:ph idx="2" type="pic"/>
          </p:nvPr>
        </p:nvSpPr>
        <p:spPr>
          <a:xfrm>
            <a:off x="522925" y="981074"/>
            <a:ext cx="4882429" cy="4903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41" name="Google Shape;3841;p96"/>
          <p:cNvSpPr/>
          <p:nvPr>
            <p:ph idx="3" type="pic"/>
          </p:nvPr>
        </p:nvSpPr>
        <p:spPr>
          <a:xfrm>
            <a:off x="5660713" y="981074"/>
            <a:ext cx="4882429" cy="49032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5" name="Shape 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6" name="Google Shape;3846;p97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847" name="Google Shape;3847;p97"/>
          <p:cNvSpPr/>
          <p:nvPr>
            <p:ph idx="2" type="pic"/>
          </p:nvPr>
        </p:nvSpPr>
        <p:spPr>
          <a:xfrm>
            <a:off x="522925" y="981075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48" name="Google Shape;3848;p97"/>
          <p:cNvSpPr/>
          <p:nvPr>
            <p:ph idx="3" type="pic"/>
          </p:nvPr>
        </p:nvSpPr>
        <p:spPr>
          <a:xfrm>
            <a:off x="5660713" y="981075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49" name="Google Shape;3849;p97"/>
          <p:cNvSpPr/>
          <p:nvPr>
            <p:ph idx="4" type="pic"/>
          </p:nvPr>
        </p:nvSpPr>
        <p:spPr>
          <a:xfrm>
            <a:off x="522925" y="3552940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50" name="Google Shape;3850;p97"/>
          <p:cNvSpPr/>
          <p:nvPr>
            <p:ph idx="5" type="pic"/>
          </p:nvPr>
        </p:nvSpPr>
        <p:spPr>
          <a:xfrm>
            <a:off x="5660713" y="3552940"/>
            <a:ext cx="4882429" cy="2323986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4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p98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856" name="Google Shape;3856;p98"/>
          <p:cNvSpPr/>
          <p:nvPr>
            <p:ph idx="2" type="pic"/>
          </p:nvPr>
        </p:nvSpPr>
        <p:spPr>
          <a:xfrm>
            <a:off x="3934610" y="981075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57" name="Google Shape;3857;p98"/>
          <p:cNvSpPr/>
          <p:nvPr>
            <p:ph idx="3" type="pic"/>
          </p:nvPr>
        </p:nvSpPr>
        <p:spPr>
          <a:xfrm>
            <a:off x="522925" y="981075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58" name="Google Shape;3858;p98"/>
          <p:cNvSpPr/>
          <p:nvPr>
            <p:ph idx="4" type="pic"/>
          </p:nvPr>
        </p:nvSpPr>
        <p:spPr>
          <a:xfrm>
            <a:off x="7346294" y="981075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59" name="Google Shape;3859;p98"/>
          <p:cNvSpPr/>
          <p:nvPr>
            <p:ph idx="5" type="pic"/>
          </p:nvPr>
        </p:nvSpPr>
        <p:spPr>
          <a:xfrm>
            <a:off x="3934610" y="3554926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60" name="Google Shape;3860;p98"/>
          <p:cNvSpPr/>
          <p:nvPr>
            <p:ph idx="6" type="pic"/>
          </p:nvPr>
        </p:nvSpPr>
        <p:spPr>
          <a:xfrm>
            <a:off x="522925" y="3554926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61" name="Google Shape;3861;p98"/>
          <p:cNvSpPr/>
          <p:nvPr>
            <p:ph idx="7" type="pic"/>
          </p:nvPr>
        </p:nvSpPr>
        <p:spPr>
          <a:xfrm>
            <a:off x="7346294" y="3554926"/>
            <a:ext cx="3196848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5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99"/>
          <p:cNvSpPr txBox="1"/>
          <p:nvPr>
            <p:ph idx="1" type="body"/>
          </p:nvPr>
        </p:nvSpPr>
        <p:spPr>
          <a:xfrm>
            <a:off x="417525" y="182918"/>
            <a:ext cx="5335912" cy="260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Arial"/>
              <a:buNone/>
            </a:pPr>
            <a:r>
              <a:rPr lang="ko-KR"/>
              <a:t>TITLE</a:t>
            </a:r>
            <a:endParaRPr/>
          </a:p>
        </p:txBody>
      </p:sp>
      <p:sp>
        <p:nvSpPr>
          <p:cNvPr id="3867" name="Google Shape;3867;p99"/>
          <p:cNvSpPr/>
          <p:nvPr>
            <p:ph idx="2" type="pic"/>
          </p:nvPr>
        </p:nvSpPr>
        <p:spPr>
          <a:xfrm>
            <a:off x="5659649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68" name="Google Shape;3868;p99"/>
          <p:cNvSpPr/>
          <p:nvPr>
            <p:ph idx="3" type="pic"/>
          </p:nvPr>
        </p:nvSpPr>
        <p:spPr>
          <a:xfrm>
            <a:off x="3089698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69" name="Google Shape;3869;p99"/>
          <p:cNvSpPr/>
          <p:nvPr>
            <p:ph idx="4" type="pic"/>
          </p:nvPr>
        </p:nvSpPr>
        <p:spPr>
          <a:xfrm>
            <a:off x="519747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70" name="Google Shape;3870;p99"/>
          <p:cNvSpPr/>
          <p:nvPr>
            <p:ph idx="5" type="pic"/>
          </p:nvPr>
        </p:nvSpPr>
        <p:spPr>
          <a:xfrm>
            <a:off x="5659649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71" name="Google Shape;3871;p99"/>
          <p:cNvSpPr/>
          <p:nvPr>
            <p:ph idx="6" type="pic"/>
          </p:nvPr>
        </p:nvSpPr>
        <p:spPr>
          <a:xfrm>
            <a:off x="3089698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72" name="Google Shape;3872;p99"/>
          <p:cNvSpPr/>
          <p:nvPr>
            <p:ph idx="7" type="pic"/>
          </p:nvPr>
        </p:nvSpPr>
        <p:spPr>
          <a:xfrm>
            <a:off x="519747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73" name="Google Shape;3873;p99"/>
          <p:cNvSpPr/>
          <p:nvPr>
            <p:ph idx="8" type="pic"/>
          </p:nvPr>
        </p:nvSpPr>
        <p:spPr>
          <a:xfrm>
            <a:off x="8239142" y="981074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  <p:sp>
        <p:nvSpPr>
          <p:cNvPr id="3874" name="Google Shape;3874;p99"/>
          <p:cNvSpPr/>
          <p:nvPr>
            <p:ph idx="9" type="pic"/>
          </p:nvPr>
        </p:nvSpPr>
        <p:spPr>
          <a:xfrm>
            <a:off x="8239142" y="3561977"/>
            <a:ext cx="2304000" cy="2322000"/>
          </a:xfrm>
          <a:prstGeom prst="rect">
            <a:avLst/>
          </a:prstGeom>
          <a:solidFill>
            <a:srgbClr val="2D2D2D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FFE5E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1C49"/>
      </a:accent1>
      <a:accent2>
        <a:srgbClr val="FFE5EB"/>
      </a:accent2>
      <a:accent3>
        <a:srgbClr val="FFA71B"/>
      </a:accent3>
      <a:accent4>
        <a:srgbClr val="F5F5F5"/>
      </a:accent4>
      <a:accent5>
        <a:srgbClr val="E6E6E6"/>
      </a:accent5>
      <a:accent6>
        <a:srgbClr val="5B5B5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디자인 사용자 지정">
  <a:themeElements>
    <a:clrScheme name="FFE5E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1C49"/>
      </a:accent1>
      <a:accent2>
        <a:srgbClr val="FFE5EB"/>
      </a:accent2>
      <a:accent3>
        <a:srgbClr val="FFA71B"/>
      </a:accent3>
      <a:accent4>
        <a:srgbClr val="F5F5F5"/>
      </a:accent4>
      <a:accent5>
        <a:srgbClr val="E6E6E6"/>
      </a:accent5>
      <a:accent6>
        <a:srgbClr val="5B5B5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2023-05-30T04:07:42Z</dcterms:created>
  <dc:creator>lee urim</dc:creator>
</cp:coreProperties>
</file>